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68" r:id="rId4"/>
    <p:sldId id="275" r:id="rId5"/>
    <p:sldId id="269" r:id="rId6"/>
    <p:sldId id="270" r:id="rId7"/>
    <p:sldId id="271" r:id="rId8"/>
    <p:sldId id="272" r:id="rId9"/>
    <p:sldId id="273" r:id="rId10"/>
    <p:sldId id="274" r:id="rId11"/>
  </p:sldIdLst>
  <p:sldSz cx="9144000" cy="5143500" type="screen16x9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5B52"/>
    <a:srgbClr val="936BAE"/>
    <a:srgbClr val="0E8F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4" autoAdjust="0"/>
    <p:restoredTop sz="94706" autoAdjust="0"/>
  </p:normalViewPr>
  <p:slideViewPr>
    <p:cSldViewPr>
      <p:cViewPr varScale="1">
        <p:scale>
          <a:sx n="90" d="100"/>
          <a:sy n="90" d="100"/>
        </p:scale>
        <p:origin x="558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3192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griet Spriensma" userId="S::spriensma@screencheck.com::47a04fff-65fb-4356-b1c0-b968802eecfc" providerId="AD" clId="Web-{0FC7D886-6537-4B05-898A-82BFBA52F31A}"/>
    <pc:docChg chg="modSld">
      <pc:chgData name="Margriet Spriensma" userId="S::spriensma@screencheck.com::47a04fff-65fb-4356-b1c0-b968802eecfc" providerId="AD" clId="Web-{0FC7D886-6537-4B05-898A-82BFBA52F31A}" dt="2019-05-14T15:08:46.963" v="2" actId="1076"/>
      <pc:docMkLst>
        <pc:docMk/>
      </pc:docMkLst>
      <pc:sldChg chg="modSp">
        <pc:chgData name="Margriet Spriensma" userId="S::spriensma@screencheck.com::47a04fff-65fb-4356-b1c0-b968802eecfc" providerId="AD" clId="Web-{0FC7D886-6537-4B05-898A-82BFBA52F31A}" dt="2019-05-14T15:08:46.963" v="2" actId="1076"/>
        <pc:sldMkLst>
          <pc:docMk/>
          <pc:sldMk cId="0" sldId="256"/>
        </pc:sldMkLst>
        <pc:spChg chg="mod">
          <ac:chgData name="Margriet Spriensma" userId="S::spriensma@screencheck.com::47a04fff-65fb-4356-b1c0-b968802eecfc" providerId="AD" clId="Web-{0FC7D886-6537-4B05-898A-82BFBA52F31A}" dt="2019-05-14T15:08:42.682" v="0" actId="1076"/>
          <ac:spMkLst>
            <pc:docMk/>
            <pc:sldMk cId="0" sldId="256"/>
            <ac:spMk id="7" creationId="{43DEDD08-7B14-4476-8462-66D6E6137C26}"/>
          </ac:spMkLst>
        </pc:spChg>
        <pc:spChg chg="mod">
          <ac:chgData name="Margriet Spriensma" userId="S::spriensma@screencheck.com::47a04fff-65fb-4356-b1c0-b968802eecfc" providerId="AD" clId="Web-{0FC7D886-6537-4B05-898A-82BFBA52F31A}" dt="2019-05-14T15:08:46.963" v="2" actId="1076"/>
          <ac:spMkLst>
            <pc:docMk/>
            <pc:sldMk cId="0" sldId="256"/>
            <ac:spMk id="8" creationId="{8F9F81EA-28C7-4640-938C-6E80E8246446}"/>
          </ac:spMkLst>
        </pc:spChg>
        <pc:picChg chg="mod">
          <ac:chgData name="Margriet Spriensma" userId="S::spriensma@screencheck.com::47a04fff-65fb-4356-b1c0-b968802eecfc" providerId="AD" clId="Web-{0FC7D886-6537-4B05-898A-82BFBA52F31A}" dt="2019-05-14T15:08:45.401" v="1" actId="1076"/>
          <ac:picMkLst>
            <pc:docMk/>
            <pc:sldMk cId="0" sldId="256"/>
            <ac:picMk id="16" creationId="{91A7462D-2F2D-4C36-BF10-CC677C3FEE4B}"/>
          </ac:picMkLst>
        </pc:picChg>
      </pc:sldChg>
    </pc:docChg>
  </pc:docChgLst>
  <pc:docChgLst>
    <pc:chgData name="Margriet Spriensma" userId="47a04fff-65fb-4356-b1c0-b968802eecfc" providerId="ADAL" clId="{891DC81F-4091-4244-8549-BBFFDEC002A1}"/>
    <pc:docChg chg="modSld">
      <pc:chgData name="Margriet Spriensma" userId="47a04fff-65fb-4356-b1c0-b968802eecfc" providerId="ADAL" clId="{891DC81F-4091-4244-8549-BBFFDEC002A1}" dt="2019-06-13T13:24:51.551" v="0" actId="14861"/>
      <pc:docMkLst>
        <pc:docMk/>
      </pc:docMkLst>
      <pc:sldChg chg="modSp">
        <pc:chgData name="Margriet Spriensma" userId="47a04fff-65fb-4356-b1c0-b968802eecfc" providerId="ADAL" clId="{891DC81F-4091-4244-8549-BBFFDEC002A1}" dt="2019-06-13T13:24:51.551" v="0" actId="14861"/>
        <pc:sldMkLst>
          <pc:docMk/>
          <pc:sldMk cId="1851017823" sldId="274"/>
        </pc:sldMkLst>
        <pc:picChg chg="mod">
          <ac:chgData name="Margriet Spriensma" userId="47a04fff-65fb-4356-b1c0-b968802eecfc" providerId="ADAL" clId="{891DC81F-4091-4244-8549-BBFFDEC002A1}" dt="2019-06-13T13:24:51.551" v="0" actId="14861"/>
          <ac:picMkLst>
            <pc:docMk/>
            <pc:sldMk cId="1851017823" sldId="274"/>
            <ac:picMk id="4" creationId="{0AD45FC3-5F17-4976-9625-C534D7A666B1}"/>
          </ac:picMkLst>
        </pc:picChg>
      </pc:sldChg>
    </pc:docChg>
  </pc:docChgLst>
  <pc:docChgLst>
    <pc:chgData name="Margriet Spriensma" userId="47a04fff-65fb-4356-b1c0-b968802eecfc" providerId="ADAL" clId="{C06BCF5C-0448-4113-BD6C-F12CFAE8777E}"/>
    <pc:docChg chg="undo custSel modSld">
      <pc:chgData name="Margriet Spriensma" userId="47a04fff-65fb-4356-b1c0-b968802eecfc" providerId="ADAL" clId="{C06BCF5C-0448-4113-BD6C-F12CFAE8777E}" dt="2019-05-16T13:59:07.087" v="2246" actId="1038"/>
      <pc:docMkLst>
        <pc:docMk/>
      </pc:docMkLst>
      <pc:sldChg chg="addSp modSp">
        <pc:chgData name="Margriet Spriensma" userId="47a04fff-65fb-4356-b1c0-b968802eecfc" providerId="ADAL" clId="{C06BCF5C-0448-4113-BD6C-F12CFAE8777E}" dt="2019-05-10T09:07:57.696" v="1103" actId="14100"/>
        <pc:sldMkLst>
          <pc:docMk/>
          <pc:sldMk cId="0" sldId="256"/>
        </pc:sldMkLst>
        <pc:spChg chg="mod">
          <ac:chgData name="Margriet Spriensma" userId="47a04fff-65fb-4356-b1c0-b968802eecfc" providerId="ADAL" clId="{C06BCF5C-0448-4113-BD6C-F12CFAE8777E}" dt="2019-05-10T09:07:38.437" v="1100" actId="14100"/>
          <ac:spMkLst>
            <pc:docMk/>
            <pc:sldMk cId="0" sldId="256"/>
            <ac:spMk id="2" creationId="{00000000-0000-0000-0000-000000000000}"/>
          </ac:spMkLst>
        </pc:spChg>
        <pc:spChg chg="add mod">
          <ac:chgData name="Margriet Spriensma" userId="47a04fff-65fb-4356-b1c0-b968802eecfc" providerId="ADAL" clId="{C06BCF5C-0448-4113-BD6C-F12CFAE8777E}" dt="2019-05-10T09:03:14.484" v="920" actId="1076"/>
          <ac:spMkLst>
            <pc:docMk/>
            <pc:sldMk cId="0" sldId="256"/>
            <ac:spMk id="3" creationId="{D225A478-7EF7-4D82-B570-95559B838F85}"/>
          </ac:spMkLst>
        </pc:spChg>
        <pc:spChg chg="add mod">
          <ac:chgData name="Margriet Spriensma" userId="47a04fff-65fb-4356-b1c0-b968802eecfc" providerId="ADAL" clId="{C06BCF5C-0448-4113-BD6C-F12CFAE8777E}" dt="2019-05-10T09:03:32.272" v="923" actId="1076"/>
          <ac:spMkLst>
            <pc:docMk/>
            <pc:sldMk cId="0" sldId="256"/>
            <ac:spMk id="4" creationId="{73B56374-3466-42EB-8E4E-1DF3AA7D0A64}"/>
          </ac:spMkLst>
        </pc:spChg>
        <pc:spChg chg="add mod">
          <ac:chgData name="Margriet Spriensma" userId="47a04fff-65fb-4356-b1c0-b968802eecfc" providerId="ADAL" clId="{C06BCF5C-0448-4113-BD6C-F12CFAE8777E}" dt="2019-05-10T09:07:57.696" v="1103" actId="14100"/>
          <ac:spMkLst>
            <pc:docMk/>
            <pc:sldMk cId="0" sldId="256"/>
            <ac:spMk id="5" creationId="{8E8729A5-8D91-497D-BE3B-572D68EA4D58}"/>
          </ac:spMkLst>
        </pc:spChg>
        <pc:spChg chg="add mod">
          <ac:chgData name="Margriet Spriensma" userId="47a04fff-65fb-4356-b1c0-b968802eecfc" providerId="ADAL" clId="{C06BCF5C-0448-4113-BD6C-F12CFAE8777E}" dt="2019-05-10T09:00:20.885" v="858" actId="552"/>
          <ac:spMkLst>
            <pc:docMk/>
            <pc:sldMk cId="0" sldId="256"/>
            <ac:spMk id="6" creationId="{40872F04-3260-45DC-B5B4-485B7FB0AFDE}"/>
          </ac:spMkLst>
        </pc:spChg>
        <pc:spChg chg="add mod">
          <ac:chgData name="Margriet Spriensma" userId="47a04fff-65fb-4356-b1c0-b968802eecfc" providerId="ADAL" clId="{C06BCF5C-0448-4113-BD6C-F12CFAE8777E}" dt="2019-05-10T09:00:20.885" v="858" actId="552"/>
          <ac:spMkLst>
            <pc:docMk/>
            <pc:sldMk cId="0" sldId="256"/>
            <ac:spMk id="7" creationId="{43DEDD08-7B14-4476-8462-66D6E6137C26}"/>
          </ac:spMkLst>
        </pc:spChg>
        <pc:spChg chg="add mod">
          <ac:chgData name="Margriet Spriensma" userId="47a04fff-65fb-4356-b1c0-b968802eecfc" providerId="ADAL" clId="{C06BCF5C-0448-4113-BD6C-F12CFAE8777E}" dt="2019-05-10T09:00:20.885" v="858" actId="552"/>
          <ac:spMkLst>
            <pc:docMk/>
            <pc:sldMk cId="0" sldId="256"/>
            <ac:spMk id="8" creationId="{8F9F81EA-28C7-4640-938C-6E80E8246446}"/>
          </ac:spMkLst>
        </pc:spChg>
        <pc:spChg chg="add mod">
          <ac:chgData name="Margriet Spriensma" userId="47a04fff-65fb-4356-b1c0-b968802eecfc" providerId="ADAL" clId="{C06BCF5C-0448-4113-BD6C-F12CFAE8777E}" dt="2019-05-10T09:03:45.478" v="926" actId="1076"/>
          <ac:spMkLst>
            <pc:docMk/>
            <pc:sldMk cId="0" sldId="256"/>
            <ac:spMk id="9" creationId="{036E9CFB-0E08-41E2-92B2-D96EAD50F043}"/>
          </ac:spMkLst>
        </pc:spChg>
        <pc:spChg chg="add mod">
          <ac:chgData name="Margriet Spriensma" userId="47a04fff-65fb-4356-b1c0-b968802eecfc" providerId="ADAL" clId="{C06BCF5C-0448-4113-BD6C-F12CFAE8777E}" dt="2019-05-10T09:00:20.885" v="858" actId="552"/>
          <ac:spMkLst>
            <pc:docMk/>
            <pc:sldMk cId="0" sldId="256"/>
            <ac:spMk id="10" creationId="{09E354F2-E1B1-4B40-9EC9-3E1649968CCA}"/>
          </ac:spMkLst>
        </pc:spChg>
        <pc:picChg chg="add mod">
          <ac:chgData name="Margriet Spriensma" userId="47a04fff-65fb-4356-b1c0-b968802eecfc" providerId="ADAL" clId="{C06BCF5C-0448-4113-BD6C-F12CFAE8777E}" dt="2019-05-10T09:00:20.885" v="858" actId="552"/>
          <ac:picMkLst>
            <pc:docMk/>
            <pc:sldMk cId="0" sldId="256"/>
            <ac:picMk id="12" creationId="{C5AD7BF8-1A4A-4AC1-9A6C-5E03BBABE894}"/>
          </ac:picMkLst>
        </pc:picChg>
        <pc:picChg chg="add mod">
          <ac:chgData name="Margriet Spriensma" userId="47a04fff-65fb-4356-b1c0-b968802eecfc" providerId="ADAL" clId="{C06BCF5C-0448-4113-BD6C-F12CFAE8777E}" dt="2019-05-10T09:03:14.484" v="920" actId="1076"/>
          <ac:picMkLst>
            <pc:docMk/>
            <pc:sldMk cId="0" sldId="256"/>
            <ac:picMk id="14" creationId="{13E7BFC0-9D8F-4919-B0AF-A7DCDC1F7E16}"/>
          </ac:picMkLst>
        </pc:picChg>
        <pc:picChg chg="add mod">
          <ac:chgData name="Margriet Spriensma" userId="47a04fff-65fb-4356-b1c0-b968802eecfc" providerId="ADAL" clId="{C06BCF5C-0448-4113-BD6C-F12CFAE8777E}" dt="2019-05-10T09:00:20.885" v="858" actId="552"/>
          <ac:picMkLst>
            <pc:docMk/>
            <pc:sldMk cId="0" sldId="256"/>
            <ac:picMk id="16" creationId="{91A7462D-2F2D-4C36-BF10-CC677C3FEE4B}"/>
          </ac:picMkLst>
        </pc:picChg>
        <pc:picChg chg="add mod">
          <ac:chgData name="Margriet Spriensma" userId="47a04fff-65fb-4356-b1c0-b968802eecfc" providerId="ADAL" clId="{C06BCF5C-0448-4113-BD6C-F12CFAE8777E}" dt="2019-05-10T09:00:20.885" v="858" actId="552"/>
          <ac:picMkLst>
            <pc:docMk/>
            <pc:sldMk cId="0" sldId="256"/>
            <ac:picMk id="18" creationId="{057B7E19-69AC-4192-92A8-A11DA1CE7D36}"/>
          </ac:picMkLst>
        </pc:picChg>
        <pc:picChg chg="add mod">
          <ac:chgData name="Margriet Spriensma" userId="47a04fff-65fb-4356-b1c0-b968802eecfc" providerId="ADAL" clId="{C06BCF5C-0448-4113-BD6C-F12CFAE8777E}" dt="2019-05-10T09:03:14.484" v="920" actId="1076"/>
          <ac:picMkLst>
            <pc:docMk/>
            <pc:sldMk cId="0" sldId="256"/>
            <ac:picMk id="20" creationId="{59694BD2-1408-4F98-9140-B8DDD9F1146F}"/>
          </ac:picMkLst>
        </pc:picChg>
        <pc:picChg chg="add mod">
          <ac:chgData name="Margriet Spriensma" userId="47a04fff-65fb-4356-b1c0-b968802eecfc" providerId="ADAL" clId="{C06BCF5C-0448-4113-BD6C-F12CFAE8777E}" dt="2019-05-10T09:03:35.965" v="924" actId="1076"/>
          <ac:picMkLst>
            <pc:docMk/>
            <pc:sldMk cId="0" sldId="256"/>
            <ac:picMk id="22" creationId="{43D08A15-633A-4385-83CF-B1D23ADD96E2}"/>
          </ac:picMkLst>
        </pc:picChg>
        <pc:picChg chg="add mod">
          <ac:chgData name="Margriet Spriensma" userId="47a04fff-65fb-4356-b1c0-b968802eecfc" providerId="ADAL" clId="{C06BCF5C-0448-4113-BD6C-F12CFAE8777E}" dt="2019-05-10T09:03:19.669" v="921" actId="1076"/>
          <ac:picMkLst>
            <pc:docMk/>
            <pc:sldMk cId="0" sldId="256"/>
            <ac:picMk id="24" creationId="{D32F5D49-4DC2-4ABE-AB2B-416758B05601}"/>
          </ac:picMkLst>
        </pc:picChg>
        <pc:picChg chg="add mod">
          <ac:chgData name="Margriet Spriensma" userId="47a04fff-65fb-4356-b1c0-b968802eecfc" providerId="ADAL" clId="{C06BCF5C-0448-4113-BD6C-F12CFAE8777E}" dt="2019-05-10T09:06:54.423" v="1097" actId="1076"/>
          <ac:picMkLst>
            <pc:docMk/>
            <pc:sldMk cId="0" sldId="256"/>
            <ac:picMk id="26" creationId="{20BE3318-F9F5-4E97-BD94-E7BED7BE2F12}"/>
          </ac:picMkLst>
        </pc:picChg>
      </pc:sldChg>
      <pc:sldChg chg="modSp">
        <pc:chgData name="Margriet Spriensma" userId="47a04fff-65fb-4356-b1c0-b968802eecfc" providerId="ADAL" clId="{C06BCF5C-0448-4113-BD6C-F12CFAE8777E}" dt="2019-05-10T07:42:34.933" v="357" actId="20577"/>
        <pc:sldMkLst>
          <pc:docMk/>
          <pc:sldMk cId="0" sldId="257"/>
        </pc:sldMkLst>
        <pc:spChg chg="mod">
          <ac:chgData name="Margriet Spriensma" userId="47a04fff-65fb-4356-b1c0-b968802eecfc" providerId="ADAL" clId="{C06BCF5C-0448-4113-BD6C-F12CFAE8777E}" dt="2019-05-10T07:42:34.933" v="357" actId="20577"/>
          <ac:spMkLst>
            <pc:docMk/>
            <pc:sldMk cId="0" sldId="257"/>
            <ac:spMk id="16" creationId="{00000000-0000-0000-0000-000000000000}"/>
          </ac:spMkLst>
        </pc:spChg>
      </pc:sldChg>
      <pc:sldChg chg="modSp">
        <pc:chgData name="Margriet Spriensma" userId="47a04fff-65fb-4356-b1c0-b968802eecfc" providerId="ADAL" clId="{C06BCF5C-0448-4113-BD6C-F12CFAE8777E}" dt="2019-05-10T09:04:08.016" v="932" actId="1038"/>
        <pc:sldMkLst>
          <pc:docMk/>
          <pc:sldMk cId="2884640181" sldId="268"/>
        </pc:sldMkLst>
        <pc:picChg chg="mod">
          <ac:chgData name="Margriet Spriensma" userId="47a04fff-65fb-4356-b1c0-b968802eecfc" providerId="ADAL" clId="{C06BCF5C-0448-4113-BD6C-F12CFAE8777E}" dt="2019-05-10T09:04:08.016" v="932" actId="1038"/>
          <ac:picMkLst>
            <pc:docMk/>
            <pc:sldMk cId="2884640181" sldId="268"/>
            <ac:picMk id="4" creationId="{2C3F7574-98AE-4D81-AB9F-38A9D6FA4B34}"/>
          </ac:picMkLst>
        </pc:picChg>
      </pc:sldChg>
      <pc:sldChg chg="modSp">
        <pc:chgData name="Margriet Spriensma" userId="47a04fff-65fb-4356-b1c0-b968802eecfc" providerId="ADAL" clId="{C06BCF5C-0448-4113-BD6C-F12CFAE8777E}" dt="2019-05-10T13:16:17.757" v="1646" actId="20577"/>
        <pc:sldMkLst>
          <pc:docMk/>
          <pc:sldMk cId="2494965386" sldId="270"/>
        </pc:sldMkLst>
        <pc:spChg chg="mod">
          <ac:chgData name="Margriet Spriensma" userId="47a04fff-65fb-4356-b1c0-b968802eecfc" providerId="ADAL" clId="{C06BCF5C-0448-4113-BD6C-F12CFAE8777E}" dt="2019-05-10T13:16:17.757" v="1646" actId="20577"/>
          <ac:spMkLst>
            <pc:docMk/>
            <pc:sldMk cId="2494965386" sldId="270"/>
            <ac:spMk id="2" creationId="{F51B8911-ACD5-4712-8D99-7488D5110F8A}"/>
          </ac:spMkLst>
        </pc:spChg>
      </pc:sldChg>
      <pc:sldChg chg="modSp">
        <pc:chgData name="Margriet Spriensma" userId="47a04fff-65fb-4356-b1c0-b968802eecfc" providerId="ADAL" clId="{C06BCF5C-0448-4113-BD6C-F12CFAE8777E}" dt="2019-05-10T15:00:51.149" v="1736" actId="1035"/>
        <pc:sldMkLst>
          <pc:docMk/>
          <pc:sldMk cId="2485413588" sldId="271"/>
        </pc:sldMkLst>
        <pc:spChg chg="mod">
          <ac:chgData name="Margriet Spriensma" userId="47a04fff-65fb-4356-b1c0-b968802eecfc" providerId="ADAL" clId="{C06BCF5C-0448-4113-BD6C-F12CFAE8777E}" dt="2019-05-10T13:02:03.790" v="1641" actId="20577"/>
          <ac:spMkLst>
            <pc:docMk/>
            <pc:sldMk cId="2485413588" sldId="271"/>
            <ac:spMk id="2" creationId="{F51B8911-ACD5-4712-8D99-7488D5110F8A}"/>
          </ac:spMkLst>
        </pc:spChg>
        <pc:picChg chg="mod">
          <ac:chgData name="Margriet Spriensma" userId="47a04fff-65fb-4356-b1c0-b968802eecfc" providerId="ADAL" clId="{C06BCF5C-0448-4113-BD6C-F12CFAE8777E}" dt="2019-05-10T15:00:51.149" v="1736" actId="1035"/>
          <ac:picMkLst>
            <pc:docMk/>
            <pc:sldMk cId="2485413588" sldId="271"/>
            <ac:picMk id="4" creationId="{B4CFD44B-78CD-416F-8A0F-E53CDE67FE6A}"/>
          </ac:picMkLst>
        </pc:picChg>
        <pc:picChg chg="mod">
          <ac:chgData name="Margriet Spriensma" userId="47a04fff-65fb-4356-b1c0-b968802eecfc" providerId="ADAL" clId="{C06BCF5C-0448-4113-BD6C-F12CFAE8777E}" dt="2019-05-10T15:00:40.862" v="1734" actId="1035"/>
          <ac:picMkLst>
            <pc:docMk/>
            <pc:sldMk cId="2485413588" sldId="271"/>
            <ac:picMk id="6" creationId="{6DCDEFA5-34EF-4607-BE7A-2F8F7B6206CA}"/>
          </ac:picMkLst>
        </pc:picChg>
      </pc:sldChg>
      <pc:sldChg chg="addSp modSp">
        <pc:chgData name="Margriet Spriensma" userId="47a04fff-65fb-4356-b1c0-b968802eecfc" providerId="ADAL" clId="{C06BCF5C-0448-4113-BD6C-F12CFAE8777E}" dt="2019-05-16T08:55:23.367" v="1740" actId="1076"/>
        <pc:sldMkLst>
          <pc:docMk/>
          <pc:sldMk cId="2903673056" sldId="272"/>
        </pc:sldMkLst>
        <pc:spChg chg="mod">
          <ac:chgData name="Margriet Spriensma" userId="47a04fff-65fb-4356-b1c0-b968802eecfc" providerId="ADAL" clId="{C06BCF5C-0448-4113-BD6C-F12CFAE8777E}" dt="2019-05-10T13:43:10.482" v="1723" actId="27636"/>
          <ac:spMkLst>
            <pc:docMk/>
            <pc:sldMk cId="2903673056" sldId="272"/>
            <ac:spMk id="2" creationId="{F51B8911-ACD5-4712-8D99-7488D5110F8A}"/>
          </ac:spMkLst>
        </pc:spChg>
        <pc:spChg chg="mod">
          <ac:chgData name="Margriet Spriensma" userId="47a04fff-65fb-4356-b1c0-b968802eecfc" providerId="ADAL" clId="{C06BCF5C-0448-4113-BD6C-F12CFAE8777E}" dt="2019-05-10T09:20:07.461" v="1139" actId="20577"/>
          <ac:spMkLst>
            <pc:docMk/>
            <pc:sldMk cId="2903673056" sldId="272"/>
            <ac:spMk id="16" creationId="{00000000-0000-0000-0000-000000000000}"/>
          </ac:spMkLst>
        </pc:spChg>
        <pc:picChg chg="add mod">
          <ac:chgData name="Margriet Spriensma" userId="47a04fff-65fb-4356-b1c0-b968802eecfc" providerId="ADAL" clId="{C06BCF5C-0448-4113-BD6C-F12CFAE8777E}" dt="2019-05-16T08:55:23.367" v="1740" actId="1076"/>
          <ac:picMkLst>
            <pc:docMk/>
            <pc:sldMk cId="2903673056" sldId="272"/>
            <ac:picMk id="4" creationId="{2C6C93B2-6DAF-45D8-B34C-74B533F71F66}"/>
          </ac:picMkLst>
        </pc:picChg>
      </pc:sldChg>
      <pc:sldChg chg="modSp">
        <pc:chgData name="Margriet Spriensma" userId="47a04fff-65fb-4356-b1c0-b968802eecfc" providerId="ADAL" clId="{C06BCF5C-0448-4113-BD6C-F12CFAE8777E}" dt="2019-05-10T14:59:42.206" v="1731" actId="20577"/>
        <pc:sldMkLst>
          <pc:docMk/>
          <pc:sldMk cId="1495946059" sldId="273"/>
        </pc:sldMkLst>
        <pc:spChg chg="mod">
          <ac:chgData name="Margriet Spriensma" userId="47a04fff-65fb-4356-b1c0-b968802eecfc" providerId="ADAL" clId="{C06BCF5C-0448-4113-BD6C-F12CFAE8777E}" dt="2019-05-10T14:59:42.206" v="1731" actId="20577"/>
          <ac:spMkLst>
            <pc:docMk/>
            <pc:sldMk cId="1495946059" sldId="273"/>
            <ac:spMk id="2" creationId="{F51B8911-ACD5-4712-8D99-7488D5110F8A}"/>
          </ac:spMkLst>
        </pc:spChg>
        <pc:spChg chg="mod">
          <ac:chgData name="Margriet Spriensma" userId="47a04fff-65fb-4356-b1c0-b968802eecfc" providerId="ADAL" clId="{C06BCF5C-0448-4113-BD6C-F12CFAE8777E}" dt="2019-05-10T09:20:16.192" v="1146" actId="20577"/>
          <ac:spMkLst>
            <pc:docMk/>
            <pc:sldMk cId="1495946059" sldId="273"/>
            <ac:spMk id="16" creationId="{00000000-0000-0000-0000-000000000000}"/>
          </ac:spMkLst>
        </pc:spChg>
        <pc:picChg chg="ord">
          <ac:chgData name="Margriet Spriensma" userId="47a04fff-65fb-4356-b1c0-b968802eecfc" providerId="ADAL" clId="{C06BCF5C-0448-4113-BD6C-F12CFAE8777E}" dt="2019-05-10T09:05:47.835" v="1073" actId="167"/>
          <ac:picMkLst>
            <pc:docMk/>
            <pc:sldMk cId="1495946059" sldId="273"/>
            <ac:picMk id="7" creationId="{DDC916C4-A63D-4924-BC77-85080F81564D}"/>
          </ac:picMkLst>
        </pc:picChg>
      </pc:sldChg>
      <pc:sldChg chg="addSp modSp">
        <pc:chgData name="Margriet Spriensma" userId="47a04fff-65fb-4356-b1c0-b968802eecfc" providerId="ADAL" clId="{C06BCF5C-0448-4113-BD6C-F12CFAE8777E}" dt="2019-05-16T13:59:07.087" v="2246" actId="1038"/>
        <pc:sldMkLst>
          <pc:docMk/>
          <pc:sldMk cId="1851017823" sldId="274"/>
        </pc:sldMkLst>
        <pc:spChg chg="mod">
          <ac:chgData name="Margriet Spriensma" userId="47a04fff-65fb-4356-b1c0-b968802eecfc" providerId="ADAL" clId="{C06BCF5C-0448-4113-BD6C-F12CFAE8777E}" dt="2019-05-16T13:44:13.681" v="2236" actId="255"/>
          <ac:spMkLst>
            <pc:docMk/>
            <pc:sldMk cId="1851017823" sldId="274"/>
            <ac:spMk id="2" creationId="{F51B8911-ACD5-4712-8D99-7488D5110F8A}"/>
          </ac:spMkLst>
        </pc:spChg>
        <pc:spChg chg="mod">
          <ac:chgData name="Margriet Spriensma" userId="47a04fff-65fb-4356-b1c0-b968802eecfc" providerId="ADAL" clId="{C06BCF5C-0448-4113-BD6C-F12CFAE8777E}" dt="2019-05-16T13:15:20.636" v="1793" actId="20577"/>
          <ac:spMkLst>
            <pc:docMk/>
            <pc:sldMk cId="1851017823" sldId="274"/>
            <ac:spMk id="16" creationId="{00000000-0000-0000-0000-000000000000}"/>
          </ac:spMkLst>
        </pc:spChg>
        <pc:picChg chg="add mod">
          <ac:chgData name="Margriet Spriensma" userId="47a04fff-65fb-4356-b1c0-b968802eecfc" providerId="ADAL" clId="{C06BCF5C-0448-4113-BD6C-F12CFAE8777E}" dt="2019-05-16T13:15:52.580" v="1797" actId="14100"/>
          <ac:picMkLst>
            <pc:docMk/>
            <pc:sldMk cId="1851017823" sldId="274"/>
            <ac:picMk id="4" creationId="{0AD45FC3-5F17-4976-9625-C534D7A666B1}"/>
          </ac:picMkLst>
        </pc:picChg>
        <pc:picChg chg="add mod">
          <ac:chgData name="Margriet Spriensma" userId="47a04fff-65fb-4356-b1c0-b968802eecfc" providerId="ADAL" clId="{C06BCF5C-0448-4113-BD6C-F12CFAE8777E}" dt="2019-05-16T13:59:07.087" v="2246" actId="1038"/>
          <ac:picMkLst>
            <pc:docMk/>
            <pc:sldMk cId="1851017823" sldId="274"/>
            <ac:picMk id="6" creationId="{68411E08-B310-420A-831F-9AAA41153EC1}"/>
          </ac:picMkLst>
        </pc:picChg>
      </pc:sldChg>
      <pc:sldChg chg="addSp delSp modSp">
        <pc:chgData name="Margriet Spriensma" userId="47a04fff-65fb-4356-b1c0-b968802eecfc" providerId="ADAL" clId="{C06BCF5C-0448-4113-BD6C-F12CFAE8777E}" dt="2019-05-10T09:19:32.328" v="1132" actId="313"/>
        <pc:sldMkLst>
          <pc:docMk/>
          <pc:sldMk cId="2020392051" sldId="275"/>
        </pc:sldMkLst>
        <pc:spChg chg="add mod">
          <ac:chgData name="Margriet Spriensma" userId="47a04fff-65fb-4356-b1c0-b968802eecfc" providerId="ADAL" clId="{C06BCF5C-0448-4113-BD6C-F12CFAE8777E}" dt="2019-05-10T08:25:05.391" v="526" actId="1036"/>
          <ac:spMkLst>
            <pc:docMk/>
            <pc:sldMk cId="2020392051" sldId="275"/>
            <ac:spMk id="3" creationId="{379ACDE2-E029-47BC-AF34-95267A4EADC3}"/>
          </ac:spMkLst>
        </pc:spChg>
        <pc:spChg chg="add mod ord">
          <ac:chgData name="Margriet Spriensma" userId="47a04fff-65fb-4356-b1c0-b968802eecfc" providerId="ADAL" clId="{C06BCF5C-0448-4113-BD6C-F12CFAE8777E}" dt="2019-05-10T08:24:58.656" v="524" actId="1036"/>
          <ac:spMkLst>
            <pc:docMk/>
            <pc:sldMk cId="2020392051" sldId="275"/>
            <ac:spMk id="4" creationId="{6C97FF9C-9F39-4430-B314-5176D8A3E91C}"/>
          </ac:spMkLst>
        </pc:spChg>
        <pc:spChg chg="del">
          <ac:chgData name="Margriet Spriensma" userId="47a04fff-65fb-4356-b1c0-b968802eecfc" providerId="ADAL" clId="{C06BCF5C-0448-4113-BD6C-F12CFAE8777E}" dt="2019-05-01T07:32:44.639" v="0" actId="1032"/>
          <ac:spMkLst>
            <pc:docMk/>
            <pc:sldMk cId="2020392051" sldId="275"/>
            <ac:spMk id="5" creationId="{142BCD29-30C5-4932-A812-E423031835D1}"/>
          </ac:spMkLst>
        </pc:spChg>
        <pc:spChg chg="add del mod">
          <ac:chgData name="Margriet Spriensma" userId="47a04fff-65fb-4356-b1c0-b968802eecfc" providerId="ADAL" clId="{C06BCF5C-0448-4113-BD6C-F12CFAE8777E}" dt="2019-05-10T08:07:20.013" v="396" actId="478"/>
          <ac:spMkLst>
            <pc:docMk/>
            <pc:sldMk cId="2020392051" sldId="275"/>
            <ac:spMk id="5" creationId="{6A3179AB-88D2-47ED-AB79-B2F4BB2D3A71}"/>
          </ac:spMkLst>
        </pc:spChg>
        <pc:spChg chg="add mod">
          <ac:chgData name="Margriet Spriensma" userId="47a04fff-65fb-4356-b1c0-b968802eecfc" providerId="ADAL" clId="{C06BCF5C-0448-4113-BD6C-F12CFAE8777E}" dt="2019-05-10T08:25:15.529" v="530" actId="1036"/>
          <ac:spMkLst>
            <pc:docMk/>
            <pc:sldMk cId="2020392051" sldId="275"/>
            <ac:spMk id="6" creationId="{4425E1AB-3723-4DC2-87DD-A03EF4F7B3AF}"/>
          </ac:spMkLst>
        </pc:spChg>
        <pc:spChg chg="add mod ord">
          <ac:chgData name="Margriet Spriensma" userId="47a04fff-65fb-4356-b1c0-b968802eecfc" providerId="ADAL" clId="{C06BCF5C-0448-4113-BD6C-F12CFAE8777E}" dt="2019-05-10T08:25:12.208" v="528" actId="1036"/>
          <ac:spMkLst>
            <pc:docMk/>
            <pc:sldMk cId="2020392051" sldId="275"/>
            <ac:spMk id="8" creationId="{AFCF0560-4EBC-438A-BC64-C91DE66F8E4B}"/>
          </ac:spMkLst>
        </pc:spChg>
        <pc:spChg chg="mod">
          <ac:chgData name="Margriet Spriensma" userId="47a04fff-65fb-4356-b1c0-b968802eecfc" providerId="ADAL" clId="{C06BCF5C-0448-4113-BD6C-F12CFAE8777E}" dt="2019-05-10T08:26:56.126" v="534" actId="20577"/>
          <ac:spMkLst>
            <pc:docMk/>
            <pc:sldMk cId="2020392051" sldId="275"/>
            <ac:spMk id="16" creationId="{00000000-0000-0000-0000-000000000000}"/>
          </ac:spMkLst>
        </pc:spChg>
        <pc:graphicFrameChg chg="add mod">
          <ac:chgData name="Margriet Spriensma" userId="47a04fff-65fb-4356-b1c0-b968802eecfc" providerId="ADAL" clId="{C06BCF5C-0448-4113-BD6C-F12CFAE8777E}" dt="2019-05-10T09:19:32.328" v="1132" actId="313"/>
          <ac:graphicFrameMkLst>
            <pc:docMk/>
            <pc:sldMk cId="2020392051" sldId="275"/>
            <ac:graphicFrameMk id="2" creationId="{C0A51B5F-BA5E-450C-B214-77A185261370}"/>
          </ac:graphicFrameMkLst>
        </pc:graphicFrameChg>
      </pc:sldChg>
    </pc:docChg>
  </pc:docChgLst>
  <pc:docChgLst>
    <pc:chgData name="Margriet Spriensma" userId="47a04fff-65fb-4356-b1c0-b968802eecfc" providerId="ADAL" clId="{E1C5633F-0333-4815-A6F4-56E1E7CFD9FA}"/>
    <pc:docChg chg="undo custSel addSld modSld">
      <pc:chgData name="Margriet Spriensma" userId="47a04fff-65fb-4356-b1c0-b968802eecfc" providerId="ADAL" clId="{E1C5633F-0333-4815-A6F4-56E1E7CFD9FA}" dt="2019-04-30T14:52:44.324" v="167" actId="478"/>
      <pc:docMkLst>
        <pc:docMk/>
      </pc:docMkLst>
      <pc:sldChg chg="delSp modSp">
        <pc:chgData name="Margriet Spriensma" userId="47a04fff-65fb-4356-b1c0-b968802eecfc" providerId="ADAL" clId="{E1C5633F-0333-4815-A6F4-56E1E7CFD9FA}" dt="2019-04-30T14:46:46.201" v="34" actId="20577"/>
        <pc:sldMkLst>
          <pc:docMk/>
          <pc:sldMk cId="0" sldId="256"/>
        </pc:sldMkLst>
        <pc:spChg chg="mod">
          <ac:chgData name="Margriet Spriensma" userId="47a04fff-65fb-4356-b1c0-b968802eecfc" providerId="ADAL" clId="{E1C5633F-0333-4815-A6F4-56E1E7CFD9FA}" dt="2019-04-30T14:46:46.201" v="34" actId="20577"/>
          <ac:spMkLst>
            <pc:docMk/>
            <pc:sldMk cId="0" sldId="256"/>
            <ac:spMk id="2" creationId="{00000000-0000-0000-0000-000000000000}"/>
          </ac:spMkLst>
        </pc:spChg>
        <pc:picChg chg="del">
          <ac:chgData name="Margriet Spriensma" userId="47a04fff-65fb-4356-b1c0-b968802eecfc" providerId="ADAL" clId="{E1C5633F-0333-4815-A6F4-56E1E7CFD9FA}" dt="2019-04-30T14:46:31.948" v="0" actId="478"/>
          <ac:picMkLst>
            <pc:docMk/>
            <pc:sldMk cId="0" sldId="256"/>
            <ac:picMk id="4" creationId="{211A0B7E-CA33-4404-B5E6-CDCA4FF26078}"/>
          </ac:picMkLst>
        </pc:picChg>
      </pc:sldChg>
      <pc:sldChg chg="modSp">
        <pc:chgData name="Margriet Spriensma" userId="47a04fff-65fb-4356-b1c0-b968802eecfc" providerId="ADAL" clId="{E1C5633F-0333-4815-A6F4-56E1E7CFD9FA}" dt="2019-04-30T14:50:58.202" v="158" actId="20577"/>
        <pc:sldMkLst>
          <pc:docMk/>
          <pc:sldMk cId="0" sldId="257"/>
        </pc:sldMkLst>
        <pc:spChg chg="mod">
          <ac:chgData name="Margriet Spriensma" userId="47a04fff-65fb-4356-b1c0-b968802eecfc" providerId="ADAL" clId="{E1C5633F-0333-4815-A6F4-56E1E7CFD9FA}" dt="2019-04-30T14:50:58.202" v="158" actId="20577"/>
          <ac:spMkLst>
            <pc:docMk/>
            <pc:sldMk cId="0" sldId="257"/>
            <ac:spMk id="2" creationId="{F51B8911-ACD5-4712-8D99-7488D5110F8A}"/>
          </ac:spMkLst>
        </pc:spChg>
      </pc:sldChg>
      <pc:sldChg chg="addSp delSp modSp add">
        <pc:chgData name="Margriet Spriensma" userId="47a04fff-65fb-4356-b1c0-b968802eecfc" providerId="ADAL" clId="{E1C5633F-0333-4815-A6F4-56E1E7CFD9FA}" dt="2019-04-30T14:52:44.324" v="167" actId="478"/>
        <pc:sldMkLst>
          <pc:docMk/>
          <pc:sldMk cId="2020392051" sldId="275"/>
        </pc:sldMkLst>
        <pc:spChg chg="del">
          <ac:chgData name="Margriet Spriensma" userId="47a04fff-65fb-4356-b1c0-b968802eecfc" providerId="ADAL" clId="{E1C5633F-0333-4815-A6F4-56E1E7CFD9FA}" dt="2019-04-30T14:52:44.324" v="167" actId="478"/>
          <ac:spMkLst>
            <pc:docMk/>
            <pc:sldMk cId="2020392051" sldId="275"/>
            <ac:spMk id="2" creationId="{F51B8911-ACD5-4712-8D99-7488D5110F8A}"/>
          </ac:spMkLst>
        </pc:spChg>
        <pc:spChg chg="add mod">
          <ac:chgData name="Margriet Spriensma" userId="47a04fff-65fb-4356-b1c0-b968802eecfc" providerId="ADAL" clId="{E1C5633F-0333-4815-A6F4-56E1E7CFD9FA}" dt="2019-04-30T14:52:44.324" v="167" actId="478"/>
          <ac:spMkLst>
            <pc:docMk/>
            <pc:sldMk cId="2020392051" sldId="275"/>
            <ac:spMk id="5" creationId="{142BCD29-30C5-4932-A812-E423031835D1}"/>
          </ac:spMkLst>
        </pc:spChg>
        <pc:spChg chg="mod">
          <ac:chgData name="Margriet Spriensma" userId="47a04fff-65fb-4356-b1c0-b968802eecfc" providerId="ADAL" clId="{E1C5633F-0333-4815-A6F4-56E1E7CFD9FA}" dt="2019-04-30T14:52:32.323" v="166" actId="113"/>
          <ac:spMkLst>
            <pc:docMk/>
            <pc:sldMk cId="2020392051" sldId="275"/>
            <ac:spMk id="16" creationId="{00000000-0000-0000-0000-000000000000}"/>
          </ac:spMkLst>
        </pc:spChg>
        <pc:picChg chg="del">
          <ac:chgData name="Margriet Spriensma" userId="47a04fff-65fb-4356-b1c0-b968802eecfc" providerId="ADAL" clId="{E1C5633F-0333-4815-A6F4-56E1E7CFD9FA}" dt="2019-04-30T14:52:28.329" v="165" actId="478"/>
          <ac:picMkLst>
            <pc:docMk/>
            <pc:sldMk cId="2020392051" sldId="275"/>
            <ac:picMk id="4" creationId="{2C3F7574-98AE-4D81-AB9F-38A9D6FA4B34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3F8931-A37A-4A94-9000-6C75E4B302BF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NL"/>
        </a:p>
      </dgm:t>
    </dgm:pt>
    <dgm:pt modelId="{95CC36A9-AA37-4F1B-890D-6CC44295C361}">
      <dgm:prSet phldrT="[Text]" custT="1"/>
      <dgm:spPr>
        <a:solidFill>
          <a:srgbClr val="0E8FCE"/>
        </a:solidFill>
        <a:ln>
          <a:noFill/>
        </a:ln>
      </dgm:spPr>
      <dgm:t>
        <a:bodyPr/>
        <a:lstStyle/>
        <a:p>
          <a:r>
            <a:rPr lang="en-US" sz="1600" b="1" dirty="0">
              <a:solidFill>
                <a:schemeClr val="bg1"/>
              </a:solidFill>
              <a:latin typeface="TitilliumText22L Rg" pitchFamily="50" charset="0"/>
            </a:rPr>
            <a:t>MyCloud</a:t>
          </a:r>
        </a:p>
      </dgm:t>
    </dgm:pt>
    <dgm:pt modelId="{FC98D8A0-1EF2-4B5F-88F9-7AE0F7C0BD8F}" type="parTrans" cxnId="{6CA6071A-D679-4147-B3AB-512043C0A6A6}">
      <dgm:prSet/>
      <dgm:spPr/>
      <dgm:t>
        <a:bodyPr/>
        <a:lstStyle/>
        <a:p>
          <a:endParaRPr lang="en-NL"/>
        </a:p>
      </dgm:t>
    </dgm:pt>
    <dgm:pt modelId="{2F7EC873-6D3D-4815-97BD-C9D5A49E53BF}" type="sibTrans" cxnId="{6CA6071A-D679-4147-B3AB-512043C0A6A6}">
      <dgm:prSet/>
      <dgm:spPr/>
      <dgm:t>
        <a:bodyPr/>
        <a:lstStyle/>
        <a:p>
          <a:endParaRPr lang="en-NL"/>
        </a:p>
      </dgm:t>
    </dgm:pt>
    <dgm:pt modelId="{A094E654-3C57-471B-8792-48A3B82DF5F3}">
      <dgm:prSet phldrT="[Text]" custT="1"/>
      <dgm:spPr>
        <a:noFill/>
        <a:ln w="12700">
          <a:solidFill>
            <a:srgbClr val="0E8FCE"/>
          </a:solidFill>
        </a:ln>
      </dgm:spPr>
      <dgm:t>
        <a:bodyPr/>
        <a:lstStyle/>
        <a:p>
          <a:r>
            <a:rPr lang="en-US" sz="8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Data Manager</a:t>
          </a:r>
          <a:endParaRPr lang="en-NL" sz="800" dirty="0">
            <a:solidFill>
              <a:schemeClr val="tx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890B684C-B72A-49B7-9814-2E4D8A527CB3}" type="parTrans" cxnId="{DC2B324A-EBD4-412B-B6F8-707D290BF200}">
      <dgm:prSet/>
      <dgm:spPr/>
      <dgm:t>
        <a:bodyPr/>
        <a:lstStyle/>
        <a:p>
          <a:endParaRPr lang="en-NL"/>
        </a:p>
      </dgm:t>
    </dgm:pt>
    <dgm:pt modelId="{81EB8615-46F6-40FD-8910-E821EDD01211}" type="sibTrans" cxnId="{DC2B324A-EBD4-412B-B6F8-707D290BF200}">
      <dgm:prSet/>
      <dgm:spPr/>
      <dgm:t>
        <a:bodyPr/>
        <a:lstStyle/>
        <a:p>
          <a:endParaRPr lang="en-NL"/>
        </a:p>
      </dgm:t>
    </dgm:pt>
    <dgm:pt modelId="{766E5F85-3168-458B-97C8-00ADD6F5420B}">
      <dgm:prSet phldrT="[Text]" custT="1"/>
      <dgm:spPr>
        <a:solidFill>
          <a:srgbClr val="0E8FCE"/>
        </a:solidFill>
        <a:ln>
          <a:noFill/>
        </a:ln>
      </dgm:spPr>
      <dgm:t>
        <a:bodyPr/>
        <a:lstStyle/>
        <a:p>
          <a:r>
            <a:rPr lang="en-US" sz="1600" b="1" dirty="0">
              <a:solidFill>
                <a:schemeClr val="bg1"/>
              </a:solidFill>
              <a:latin typeface="TitilliumText22L Rg" pitchFamily="50" charset="0"/>
            </a:rPr>
            <a:t>Enterprise</a:t>
          </a:r>
        </a:p>
      </dgm:t>
    </dgm:pt>
    <dgm:pt modelId="{9E7E7397-1DD4-4D5B-9806-02242827D1AB}" type="parTrans" cxnId="{847291DC-D6E3-4715-AFE9-F77257ECAC58}">
      <dgm:prSet/>
      <dgm:spPr/>
      <dgm:t>
        <a:bodyPr/>
        <a:lstStyle/>
        <a:p>
          <a:endParaRPr lang="en-NL"/>
        </a:p>
      </dgm:t>
    </dgm:pt>
    <dgm:pt modelId="{96516027-4E93-4A0B-BAB2-693BE63BD597}" type="sibTrans" cxnId="{847291DC-D6E3-4715-AFE9-F77257ECAC58}">
      <dgm:prSet/>
      <dgm:spPr/>
      <dgm:t>
        <a:bodyPr/>
        <a:lstStyle/>
        <a:p>
          <a:endParaRPr lang="en-NL"/>
        </a:p>
      </dgm:t>
    </dgm:pt>
    <dgm:pt modelId="{CD8250EF-0A9A-41F3-AB39-E4C810224BC7}">
      <dgm:prSet phldrT="[Text]" custT="1"/>
      <dgm:spPr>
        <a:noFill/>
        <a:ln w="12700">
          <a:solidFill>
            <a:srgbClr val="0E8FCE"/>
          </a:solidFill>
        </a:ln>
      </dgm:spPr>
      <dgm:t>
        <a:bodyPr/>
        <a:lstStyle/>
        <a:p>
          <a:r>
            <a:rPr lang="en-US" sz="8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Data Manager</a:t>
          </a:r>
          <a:endParaRPr lang="en-NL" sz="800" dirty="0">
            <a:solidFill>
              <a:schemeClr val="tx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CD455665-50B3-4EDC-821F-F662403F9747}" type="parTrans" cxnId="{8CA61415-9467-4B41-B622-9999C6F34431}">
      <dgm:prSet/>
      <dgm:spPr/>
      <dgm:t>
        <a:bodyPr/>
        <a:lstStyle/>
        <a:p>
          <a:endParaRPr lang="en-NL"/>
        </a:p>
      </dgm:t>
    </dgm:pt>
    <dgm:pt modelId="{27545F70-AD1E-443F-BDA2-6261EAEDA4BF}" type="sibTrans" cxnId="{8CA61415-9467-4B41-B622-9999C6F34431}">
      <dgm:prSet/>
      <dgm:spPr/>
      <dgm:t>
        <a:bodyPr/>
        <a:lstStyle/>
        <a:p>
          <a:endParaRPr lang="en-NL"/>
        </a:p>
      </dgm:t>
    </dgm:pt>
    <dgm:pt modelId="{A2FEEB33-EBB8-4FF2-AC5E-C9BBEBA3BBC6}">
      <dgm:prSet phldrT="[Text]" custT="1"/>
      <dgm:spPr>
        <a:noFill/>
        <a:ln w="12700">
          <a:solidFill>
            <a:srgbClr val="0E8FCE"/>
          </a:solidFill>
        </a:ln>
      </dgm:spPr>
      <dgm:t>
        <a:bodyPr/>
        <a:lstStyle/>
        <a:p>
          <a:r>
            <a:rPr lang="en-US" sz="8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Encoding</a:t>
          </a:r>
          <a:endParaRPr lang="en-NL" sz="800" dirty="0">
            <a:solidFill>
              <a:schemeClr val="tx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E428F8AA-EEB9-4B9F-AB92-40CBC264488C}" type="parTrans" cxnId="{DD634DB7-77E2-4DD1-A145-AEE6C4B7791F}">
      <dgm:prSet/>
      <dgm:spPr/>
      <dgm:t>
        <a:bodyPr/>
        <a:lstStyle/>
        <a:p>
          <a:endParaRPr lang="en-NL"/>
        </a:p>
      </dgm:t>
    </dgm:pt>
    <dgm:pt modelId="{B7461BE2-E6E4-4915-AEA3-31665C302418}" type="sibTrans" cxnId="{DD634DB7-77E2-4DD1-A145-AEE6C4B7791F}">
      <dgm:prSet/>
      <dgm:spPr/>
      <dgm:t>
        <a:bodyPr/>
        <a:lstStyle/>
        <a:p>
          <a:endParaRPr lang="en-NL"/>
        </a:p>
      </dgm:t>
    </dgm:pt>
    <dgm:pt modelId="{4C869587-DDE1-4B27-95F6-88609F9F6AD2}">
      <dgm:prSet phldrT="[Text]" custT="1"/>
      <dgm:spPr>
        <a:noFill/>
        <a:ln w="12700">
          <a:solidFill>
            <a:srgbClr val="0E8FCE"/>
          </a:solidFill>
        </a:ln>
      </dgm:spPr>
      <dgm:t>
        <a:bodyPr/>
        <a:lstStyle/>
        <a:p>
          <a:r>
            <a:rPr lang="en-US" sz="8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Card Designer</a:t>
          </a:r>
          <a:endParaRPr lang="en-NL" sz="800" dirty="0">
            <a:solidFill>
              <a:schemeClr val="tx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C614E80A-18A9-43FC-8814-1DEA36EE67C7}" type="parTrans" cxnId="{531D8B72-391C-4F3F-AB00-1B5D05F26870}">
      <dgm:prSet/>
      <dgm:spPr/>
      <dgm:t>
        <a:bodyPr/>
        <a:lstStyle/>
        <a:p>
          <a:endParaRPr lang="en-NL"/>
        </a:p>
      </dgm:t>
    </dgm:pt>
    <dgm:pt modelId="{DB09164B-9BBE-4553-B0C0-E3BAB85B9EE3}" type="sibTrans" cxnId="{531D8B72-391C-4F3F-AB00-1B5D05F26870}">
      <dgm:prSet/>
      <dgm:spPr/>
      <dgm:t>
        <a:bodyPr/>
        <a:lstStyle/>
        <a:p>
          <a:endParaRPr lang="en-NL"/>
        </a:p>
      </dgm:t>
    </dgm:pt>
    <dgm:pt modelId="{1A052167-CED0-45D3-9E05-A00DC625E104}">
      <dgm:prSet phldrT="[Text]" custT="1"/>
      <dgm:spPr>
        <a:noFill/>
        <a:ln w="12700">
          <a:solidFill>
            <a:srgbClr val="0E8FCE"/>
          </a:solidFill>
        </a:ln>
      </dgm:spPr>
      <dgm:t>
        <a:bodyPr/>
        <a:lstStyle/>
        <a:p>
          <a:r>
            <a:rPr lang="en-US" sz="8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Card Printer Manager (CPM)</a:t>
          </a:r>
          <a:endParaRPr lang="en-NL" sz="800" dirty="0">
            <a:solidFill>
              <a:schemeClr val="tx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59CCA3DC-86A6-4A04-815F-BAEED38D179F}" type="parTrans" cxnId="{9E0000D1-0288-43A4-BEB3-638286EFD03E}">
      <dgm:prSet/>
      <dgm:spPr/>
      <dgm:t>
        <a:bodyPr/>
        <a:lstStyle/>
        <a:p>
          <a:endParaRPr lang="en-NL"/>
        </a:p>
      </dgm:t>
    </dgm:pt>
    <dgm:pt modelId="{5F5FEBB6-DD2B-4386-8352-EDA9F5B4A501}" type="sibTrans" cxnId="{9E0000D1-0288-43A4-BEB3-638286EFD03E}">
      <dgm:prSet/>
      <dgm:spPr/>
      <dgm:t>
        <a:bodyPr/>
        <a:lstStyle/>
        <a:p>
          <a:endParaRPr lang="en-NL"/>
        </a:p>
      </dgm:t>
    </dgm:pt>
    <dgm:pt modelId="{4EB96063-BCB1-4B0C-94B2-469BE5C40BB6}">
      <dgm:prSet phldrT="[Text]" custT="1"/>
      <dgm:spPr>
        <a:noFill/>
        <a:ln w="12700">
          <a:solidFill>
            <a:srgbClr val="0E8FCE"/>
          </a:solidFill>
        </a:ln>
      </dgm:spPr>
      <dgm:t>
        <a:bodyPr/>
        <a:lstStyle/>
        <a:p>
          <a:r>
            <a:rPr lang="en-US" sz="8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Data Tasks Manager</a:t>
          </a:r>
          <a:endParaRPr lang="en-NL" sz="800" dirty="0">
            <a:solidFill>
              <a:schemeClr val="tx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D32B41D4-915C-4AC2-BDFC-FF4F6CFA8FBD}" type="parTrans" cxnId="{099E1740-BC14-48C7-9B56-06255D1FCBA3}">
      <dgm:prSet/>
      <dgm:spPr/>
      <dgm:t>
        <a:bodyPr/>
        <a:lstStyle/>
        <a:p>
          <a:endParaRPr lang="en-NL"/>
        </a:p>
      </dgm:t>
    </dgm:pt>
    <dgm:pt modelId="{ACCBC8CB-30DC-42A6-9BBE-57E97C9B16EC}" type="sibTrans" cxnId="{099E1740-BC14-48C7-9B56-06255D1FCBA3}">
      <dgm:prSet/>
      <dgm:spPr/>
      <dgm:t>
        <a:bodyPr/>
        <a:lstStyle/>
        <a:p>
          <a:endParaRPr lang="en-NL"/>
        </a:p>
      </dgm:t>
    </dgm:pt>
    <dgm:pt modelId="{6610B586-FD55-47BC-81C9-AD9E367253E8}">
      <dgm:prSet phldrT="[Text]" custT="1"/>
      <dgm:spPr>
        <a:noFill/>
        <a:ln w="12700">
          <a:solidFill>
            <a:srgbClr val="0E8FCE"/>
          </a:solidFill>
        </a:ln>
      </dgm:spPr>
      <dgm:t>
        <a:bodyPr/>
        <a:lstStyle/>
        <a:p>
          <a:r>
            <a:rPr lang="en-US" sz="8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Card Designer</a:t>
          </a:r>
          <a:endParaRPr lang="en-NL" sz="800" dirty="0">
            <a:solidFill>
              <a:schemeClr val="tx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0CDC81D0-1D13-4EBA-998D-71E29E2C7468}" type="parTrans" cxnId="{91B53C90-7022-40AF-B37A-D02C6E060C57}">
      <dgm:prSet/>
      <dgm:spPr/>
      <dgm:t>
        <a:bodyPr/>
        <a:lstStyle/>
        <a:p>
          <a:endParaRPr lang="en-NL"/>
        </a:p>
      </dgm:t>
    </dgm:pt>
    <dgm:pt modelId="{F7E8525E-1C90-47A9-95BF-82B4E2996792}" type="sibTrans" cxnId="{91B53C90-7022-40AF-B37A-D02C6E060C57}">
      <dgm:prSet/>
      <dgm:spPr/>
      <dgm:t>
        <a:bodyPr/>
        <a:lstStyle/>
        <a:p>
          <a:endParaRPr lang="en-NL"/>
        </a:p>
      </dgm:t>
    </dgm:pt>
    <dgm:pt modelId="{D9C780F6-1ACC-45D9-A7B4-38BCAF1BD707}">
      <dgm:prSet phldrT="[Text]" custT="1"/>
      <dgm:spPr>
        <a:noFill/>
        <a:ln w="12700">
          <a:solidFill>
            <a:srgbClr val="0E8FCE"/>
          </a:solidFill>
        </a:ln>
      </dgm:spPr>
      <dgm:t>
        <a:bodyPr/>
        <a:lstStyle/>
        <a:p>
          <a:r>
            <a:rPr lang="en-US" sz="8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Card Manager (CMS)</a:t>
          </a:r>
          <a:endParaRPr lang="en-NL" sz="800" dirty="0">
            <a:solidFill>
              <a:schemeClr val="tx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112CB7C4-B036-4D02-98B8-BED85094F404}" type="parTrans" cxnId="{8F791B97-5DE2-47CD-8168-B138B4712327}">
      <dgm:prSet/>
      <dgm:spPr/>
      <dgm:t>
        <a:bodyPr/>
        <a:lstStyle/>
        <a:p>
          <a:endParaRPr lang="en-NL"/>
        </a:p>
      </dgm:t>
    </dgm:pt>
    <dgm:pt modelId="{33334765-E15A-41C4-8603-7AA233B7112A}" type="sibTrans" cxnId="{8F791B97-5DE2-47CD-8168-B138B4712327}">
      <dgm:prSet/>
      <dgm:spPr/>
      <dgm:t>
        <a:bodyPr/>
        <a:lstStyle/>
        <a:p>
          <a:endParaRPr lang="en-NL"/>
        </a:p>
      </dgm:t>
    </dgm:pt>
    <dgm:pt modelId="{1B0B8948-5439-4DAE-A8B6-6EB254ED2CAF}">
      <dgm:prSet phldrT="[Text]" custT="1"/>
      <dgm:spPr>
        <a:noFill/>
        <a:ln w="12700">
          <a:solidFill>
            <a:srgbClr val="0E8FCE"/>
          </a:solidFill>
        </a:ln>
      </dgm:spPr>
      <dgm:t>
        <a:bodyPr/>
        <a:lstStyle/>
        <a:p>
          <a:r>
            <a:rPr lang="en-US" sz="8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Card Printer Manager (CPM)</a:t>
          </a:r>
          <a:endParaRPr lang="en-NL" sz="800" dirty="0">
            <a:solidFill>
              <a:schemeClr val="tx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4088A981-D6DD-4175-A84F-5504FBAFF6F3}" type="parTrans" cxnId="{F04F1DD1-B781-4F7D-B083-42853C2F5B21}">
      <dgm:prSet/>
      <dgm:spPr/>
      <dgm:t>
        <a:bodyPr/>
        <a:lstStyle/>
        <a:p>
          <a:endParaRPr lang="en-NL"/>
        </a:p>
      </dgm:t>
    </dgm:pt>
    <dgm:pt modelId="{45E12E31-9642-4427-8FA4-FF7E52E5FB97}" type="sibTrans" cxnId="{F04F1DD1-B781-4F7D-B083-42853C2F5B21}">
      <dgm:prSet/>
      <dgm:spPr/>
      <dgm:t>
        <a:bodyPr/>
        <a:lstStyle/>
        <a:p>
          <a:endParaRPr lang="en-NL"/>
        </a:p>
      </dgm:t>
    </dgm:pt>
    <dgm:pt modelId="{5EB396C2-4035-45C9-8EBA-BD023E4C41CB}">
      <dgm:prSet phldrT="[Text]" custT="1"/>
      <dgm:spPr>
        <a:noFill/>
        <a:ln w="12700">
          <a:solidFill>
            <a:srgbClr val="0E8FCE"/>
          </a:solidFill>
        </a:ln>
      </dgm:spPr>
      <dgm:t>
        <a:bodyPr/>
        <a:lstStyle/>
        <a:p>
          <a:r>
            <a:rPr lang="en-US" sz="8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Data Tasks Manager / Custom Data agents</a:t>
          </a:r>
          <a:endParaRPr lang="en-NL" sz="800" dirty="0">
            <a:solidFill>
              <a:schemeClr val="tx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A34EBE7F-5C90-4323-B1A1-707CF7B13EC3}" type="parTrans" cxnId="{FC334EC7-58E4-4F91-AA38-D6775D452DE3}">
      <dgm:prSet/>
      <dgm:spPr/>
      <dgm:t>
        <a:bodyPr/>
        <a:lstStyle/>
        <a:p>
          <a:endParaRPr lang="en-NL"/>
        </a:p>
      </dgm:t>
    </dgm:pt>
    <dgm:pt modelId="{D96EB06D-35E5-4CF7-9241-7D502E1E29E1}" type="sibTrans" cxnId="{FC334EC7-58E4-4F91-AA38-D6775D452DE3}">
      <dgm:prSet/>
      <dgm:spPr/>
      <dgm:t>
        <a:bodyPr/>
        <a:lstStyle/>
        <a:p>
          <a:endParaRPr lang="en-NL"/>
        </a:p>
      </dgm:t>
    </dgm:pt>
    <dgm:pt modelId="{15EBDB61-C0C5-4DBE-85BC-86F9027A857C}">
      <dgm:prSet phldrT="[Text]" custT="1"/>
      <dgm:spPr>
        <a:noFill/>
        <a:ln w="12700">
          <a:solidFill>
            <a:srgbClr val="0E8FCE"/>
          </a:solidFill>
        </a:ln>
      </dgm:spPr>
      <dgm:t>
        <a:bodyPr/>
        <a:lstStyle/>
        <a:p>
          <a:r>
            <a:rPr lang="en-US" sz="8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Card Manager (CMS)</a:t>
          </a:r>
          <a:endParaRPr lang="en-NL" sz="800" dirty="0">
            <a:solidFill>
              <a:schemeClr val="tx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FF54D239-7848-4A7F-BB23-DCDF2D67309A}" type="sibTrans" cxnId="{EA509B5D-3FB3-4562-98F5-502A02AA95A8}">
      <dgm:prSet/>
      <dgm:spPr/>
      <dgm:t>
        <a:bodyPr/>
        <a:lstStyle/>
        <a:p>
          <a:endParaRPr lang="en-NL"/>
        </a:p>
      </dgm:t>
    </dgm:pt>
    <dgm:pt modelId="{47E6B171-FB8B-4C49-A78C-B5DD6BC01AF4}" type="parTrans" cxnId="{EA509B5D-3FB3-4562-98F5-502A02AA95A8}">
      <dgm:prSet/>
      <dgm:spPr/>
      <dgm:t>
        <a:bodyPr/>
        <a:lstStyle/>
        <a:p>
          <a:endParaRPr lang="en-NL"/>
        </a:p>
      </dgm:t>
    </dgm:pt>
    <dgm:pt modelId="{BB4D9F0E-D08C-41D8-9467-6B548FB24C8D}" type="pres">
      <dgm:prSet presAssocID="{F33F8931-A37A-4A94-9000-6C75E4B302BF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2B8FCC2B-FA90-491D-B71A-D3A590DEF778}" type="pres">
      <dgm:prSet presAssocID="{95CC36A9-AA37-4F1B-890D-6CC44295C361}" presName="root" presStyleCnt="0">
        <dgm:presLayoutVars>
          <dgm:chMax/>
          <dgm:chPref val="4"/>
        </dgm:presLayoutVars>
      </dgm:prSet>
      <dgm:spPr/>
    </dgm:pt>
    <dgm:pt modelId="{DC284BBF-3A04-40A1-AF0E-1A0166770270}" type="pres">
      <dgm:prSet presAssocID="{95CC36A9-AA37-4F1B-890D-6CC44295C361}" presName="rootComposite" presStyleCnt="0">
        <dgm:presLayoutVars/>
      </dgm:prSet>
      <dgm:spPr/>
    </dgm:pt>
    <dgm:pt modelId="{3FF418B9-5A20-41FE-A619-5BE8F272BD3E}" type="pres">
      <dgm:prSet presAssocID="{95CC36A9-AA37-4F1B-890D-6CC44295C361}" presName="rootText" presStyleLbl="node0" presStyleIdx="0" presStyleCnt="2" custScaleY="91326">
        <dgm:presLayoutVars>
          <dgm:chMax/>
          <dgm:chPref val="4"/>
        </dgm:presLayoutVars>
      </dgm:prSet>
      <dgm:spPr>
        <a:prstGeom prst="rect">
          <a:avLst/>
        </a:prstGeom>
      </dgm:spPr>
    </dgm:pt>
    <dgm:pt modelId="{0CBDECAE-08D7-4688-ABAB-EF087CE081A8}" type="pres">
      <dgm:prSet presAssocID="{95CC36A9-AA37-4F1B-890D-6CC44295C361}" presName="childShape" presStyleCnt="0">
        <dgm:presLayoutVars>
          <dgm:chMax val="0"/>
          <dgm:chPref val="0"/>
        </dgm:presLayoutVars>
      </dgm:prSet>
      <dgm:spPr/>
    </dgm:pt>
    <dgm:pt modelId="{906C9C10-0068-4B22-98BA-6A7C0B16C0D2}" type="pres">
      <dgm:prSet presAssocID="{A094E654-3C57-471B-8792-48A3B82DF5F3}" presName="childComposite" presStyleCnt="0">
        <dgm:presLayoutVars>
          <dgm:chMax val="0"/>
          <dgm:chPref val="0"/>
        </dgm:presLayoutVars>
      </dgm:prSet>
      <dgm:spPr/>
    </dgm:pt>
    <dgm:pt modelId="{2212F4CD-F601-43E2-856C-D11404524143}" type="pres">
      <dgm:prSet presAssocID="{A094E654-3C57-471B-8792-48A3B82DF5F3}" presName="Image" presStyleLbl="node1" presStyleIdx="0" presStyleCnt="11" custScaleX="142876" custScaleY="14287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</dgm:spPr>
    </dgm:pt>
    <dgm:pt modelId="{1B1CF216-CD1D-4872-820C-C7D45AA85C20}" type="pres">
      <dgm:prSet presAssocID="{A094E654-3C57-471B-8792-48A3B82DF5F3}" presName="childText" presStyleLbl="lnNode1" presStyleIdx="0" presStyleCnt="11" custScaleX="94512" custScaleY="100013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</dgm:pt>
    <dgm:pt modelId="{66283CBC-61FC-4C2D-86E7-D33EC60B2B26}" type="pres">
      <dgm:prSet presAssocID="{4C869587-DDE1-4B27-95F6-88609F9F6AD2}" presName="childComposite" presStyleCnt="0">
        <dgm:presLayoutVars>
          <dgm:chMax val="0"/>
          <dgm:chPref val="0"/>
        </dgm:presLayoutVars>
      </dgm:prSet>
      <dgm:spPr/>
    </dgm:pt>
    <dgm:pt modelId="{9388206A-E001-4BB4-B26F-F95409441371}" type="pres">
      <dgm:prSet presAssocID="{4C869587-DDE1-4B27-95F6-88609F9F6AD2}" presName="Image" presStyleLbl="node1" presStyleIdx="1" presStyleCnt="11" custScaleX="142876" custScaleY="142876"/>
      <dgm:spPr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CCDAA61A-FB92-492D-9E89-7818FEEBCF0F}" type="pres">
      <dgm:prSet presAssocID="{4C869587-DDE1-4B27-95F6-88609F9F6AD2}" presName="childText" presStyleLbl="lnNode1" presStyleIdx="1" presStyleCnt="11" custScaleX="94512" custScaleY="100013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</dgm:pt>
    <dgm:pt modelId="{3826BBB7-88CC-43E0-B128-5866E87C0CBD}" type="pres">
      <dgm:prSet presAssocID="{15EBDB61-C0C5-4DBE-85BC-86F9027A857C}" presName="childComposite" presStyleCnt="0">
        <dgm:presLayoutVars>
          <dgm:chMax val="0"/>
          <dgm:chPref val="0"/>
        </dgm:presLayoutVars>
      </dgm:prSet>
      <dgm:spPr/>
    </dgm:pt>
    <dgm:pt modelId="{4B69395B-1478-4A61-84D2-70017452690F}" type="pres">
      <dgm:prSet presAssocID="{15EBDB61-C0C5-4DBE-85BC-86F9027A857C}" presName="Image" presStyleLbl="node1" presStyleIdx="2" presStyleCnt="11" custScaleX="142876" custScaleY="14287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</dgm:spPr>
    </dgm:pt>
    <dgm:pt modelId="{A4112A59-8799-4564-AC3E-84A5B86FA196}" type="pres">
      <dgm:prSet presAssocID="{15EBDB61-C0C5-4DBE-85BC-86F9027A857C}" presName="childText" presStyleLbl="lnNode1" presStyleIdx="2" presStyleCnt="11" custScaleX="94512" custScaleY="100013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</dgm:pt>
    <dgm:pt modelId="{BA4762C5-D5EA-4FD0-A5FE-FC8F69BF6335}" type="pres">
      <dgm:prSet presAssocID="{1A052167-CED0-45D3-9E05-A00DC625E104}" presName="childComposite" presStyleCnt="0">
        <dgm:presLayoutVars>
          <dgm:chMax val="0"/>
          <dgm:chPref val="0"/>
        </dgm:presLayoutVars>
      </dgm:prSet>
      <dgm:spPr/>
    </dgm:pt>
    <dgm:pt modelId="{A397F184-03B1-48AB-B5E2-FC2272B1D946}" type="pres">
      <dgm:prSet presAssocID="{1A052167-CED0-45D3-9E05-A00DC625E104}" presName="Image" presStyleLbl="node1" presStyleIdx="3" presStyleCnt="11" custScaleX="142876" custScaleY="142876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</dgm:pt>
    <dgm:pt modelId="{B9C13B23-8930-4256-9F30-7A4E08998BB4}" type="pres">
      <dgm:prSet presAssocID="{1A052167-CED0-45D3-9E05-A00DC625E104}" presName="childText" presStyleLbl="lnNode1" presStyleIdx="3" presStyleCnt="11" custScaleX="94512" custScaleY="100013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</dgm:pt>
    <dgm:pt modelId="{27BAB358-97F4-4162-A451-469E32A7639C}" type="pres">
      <dgm:prSet presAssocID="{4EB96063-BCB1-4B0C-94B2-469BE5C40BB6}" presName="childComposite" presStyleCnt="0">
        <dgm:presLayoutVars>
          <dgm:chMax val="0"/>
          <dgm:chPref val="0"/>
        </dgm:presLayoutVars>
      </dgm:prSet>
      <dgm:spPr/>
    </dgm:pt>
    <dgm:pt modelId="{B93BD138-B5C5-4A24-AF99-2DED78EE9786}" type="pres">
      <dgm:prSet presAssocID="{4EB96063-BCB1-4B0C-94B2-469BE5C40BB6}" presName="Image" presStyleLbl="node1" presStyleIdx="4" presStyleCnt="11" custScaleX="142876" custScaleY="14287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6435FBA0-E5FB-44C2-AAAB-46727DF64CBD}" type="pres">
      <dgm:prSet presAssocID="{4EB96063-BCB1-4B0C-94B2-469BE5C40BB6}" presName="childText" presStyleLbl="lnNode1" presStyleIdx="4" presStyleCnt="11" custScaleX="94512" custScaleY="100013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</dgm:pt>
    <dgm:pt modelId="{4CE237AA-24BB-4EB1-B987-925B65F0C695}" type="pres">
      <dgm:prSet presAssocID="{766E5F85-3168-458B-97C8-00ADD6F5420B}" presName="root" presStyleCnt="0">
        <dgm:presLayoutVars>
          <dgm:chMax/>
          <dgm:chPref val="4"/>
        </dgm:presLayoutVars>
      </dgm:prSet>
      <dgm:spPr/>
    </dgm:pt>
    <dgm:pt modelId="{31373D84-7B6A-4B6C-AF4A-3073C05A0D3D}" type="pres">
      <dgm:prSet presAssocID="{766E5F85-3168-458B-97C8-00ADD6F5420B}" presName="rootComposite" presStyleCnt="0">
        <dgm:presLayoutVars/>
      </dgm:prSet>
      <dgm:spPr/>
    </dgm:pt>
    <dgm:pt modelId="{2AD2B26E-815B-4305-85C6-274F4F8D5C2B}" type="pres">
      <dgm:prSet presAssocID="{766E5F85-3168-458B-97C8-00ADD6F5420B}" presName="rootText" presStyleLbl="node0" presStyleIdx="1" presStyleCnt="2" custScaleY="91326">
        <dgm:presLayoutVars>
          <dgm:chMax/>
          <dgm:chPref val="4"/>
        </dgm:presLayoutVars>
      </dgm:prSet>
      <dgm:spPr>
        <a:prstGeom prst="rect">
          <a:avLst/>
        </a:prstGeom>
      </dgm:spPr>
    </dgm:pt>
    <dgm:pt modelId="{E9B8C4B3-88B5-426F-A844-022B4559B750}" type="pres">
      <dgm:prSet presAssocID="{766E5F85-3168-458B-97C8-00ADD6F5420B}" presName="childShape" presStyleCnt="0">
        <dgm:presLayoutVars>
          <dgm:chMax val="0"/>
          <dgm:chPref val="0"/>
        </dgm:presLayoutVars>
      </dgm:prSet>
      <dgm:spPr/>
    </dgm:pt>
    <dgm:pt modelId="{49B3AC25-AF4E-4EA4-8834-D1D09524064E}" type="pres">
      <dgm:prSet presAssocID="{CD8250EF-0A9A-41F3-AB39-E4C810224BC7}" presName="childComposite" presStyleCnt="0">
        <dgm:presLayoutVars>
          <dgm:chMax val="0"/>
          <dgm:chPref val="0"/>
        </dgm:presLayoutVars>
      </dgm:prSet>
      <dgm:spPr/>
    </dgm:pt>
    <dgm:pt modelId="{0746240A-9FB1-4F43-A64D-19F46BC00E62}" type="pres">
      <dgm:prSet presAssocID="{CD8250EF-0A9A-41F3-AB39-E4C810224BC7}" presName="Image" presStyleLbl="node1" presStyleIdx="5" presStyleCnt="11" custScaleX="146820" custScaleY="142876"/>
      <dgm:spPr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3C92F421-5719-4033-B2C7-AAE6171CA8D7}" type="pres">
      <dgm:prSet presAssocID="{CD8250EF-0A9A-41F3-AB39-E4C810224BC7}" presName="childText" presStyleLbl="lnNode1" presStyleIdx="5" presStyleCnt="11" custScaleX="94512" custScaleY="9560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</dgm:pt>
    <dgm:pt modelId="{F889CD7D-4833-47FF-AEE6-1AD6DC7F5045}" type="pres">
      <dgm:prSet presAssocID="{6610B586-FD55-47BC-81C9-AD9E367253E8}" presName="childComposite" presStyleCnt="0">
        <dgm:presLayoutVars>
          <dgm:chMax val="0"/>
          <dgm:chPref val="0"/>
        </dgm:presLayoutVars>
      </dgm:prSet>
      <dgm:spPr/>
    </dgm:pt>
    <dgm:pt modelId="{84452EE4-A884-4CDB-A188-B84984A6D345}" type="pres">
      <dgm:prSet presAssocID="{6610B586-FD55-47BC-81C9-AD9E367253E8}" presName="Image" presStyleLbl="node1" presStyleIdx="6" presStyleCnt="11" custScaleX="146820" custScaleY="142876"/>
      <dgm:spPr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0D8316F2-C913-4574-8E0F-CED704DBF9F3}" type="pres">
      <dgm:prSet presAssocID="{6610B586-FD55-47BC-81C9-AD9E367253E8}" presName="childText" presStyleLbl="lnNode1" presStyleIdx="6" presStyleCnt="11" custScaleX="94512" custScaleY="9560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</dgm:pt>
    <dgm:pt modelId="{2EE5974A-45E7-45E5-933A-FEF24BCA0DF5}" type="pres">
      <dgm:prSet presAssocID="{D9C780F6-1ACC-45D9-A7B4-38BCAF1BD707}" presName="childComposite" presStyleCnt="0">
        <dgm:presLayoutVars>
          <dgm:chMax val="0"/>
          <dgm:chPref val="0"/>
        </dgm:presLayoutVars>
      </dgm:prSet>
      <dgm:spPr/>
    </dgm:pt>
    <dgm:pt modelId="{FF7BEE5A-ABB1-4567-B659-C413E6C8C20A}" type="pres">
      <dgm:prSet presAssocID="{D9C780F6-1ACC-45D9-A7B4-38BCAF1BD707}" presName="Image" presStyleLbl="node1" presStyleIdx="7" presStyleCnt="11" custScaleX="146820" custScaleY="142876"/>
      <dgm:spPr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</dgm:spPr>
    </dgm:pt>
    <dgm:pt modelId="{F729B94C-FF78-4690-BD07-7B655975BE4D}" type="pres">
      <dgm:prSet presAssocID="{D9C780F6-1ACC-45D9-A7B4-38BCAF1BD707}" presName="childText" presStyleLbl="lnNode1" presStyleIdx="7" presStyleCnt="11" custScaleX="94512" custScaleY="9560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</dgm:pt>
    <dgm:pt modelId="{E0798838-507D-48DC-9DEE-5DD1A2E706C4}" type="pres">
      <dgm:prSet presAssocID="{1B0B8948-5439-4DAE-A8B6-6EB254ED2CAF}" presName="childComposite" presStyleCnt="0">
        <dgm:presLayoutVars>
          <dgm:chMax val="0"/>
          <dgm:chPref val="0"/>
        </dgm:presLayoutVars>
      </dgm:prSet>
      <dgm:spPr/>
    </dgm:pt>
    <dgm:pt modelId="{59E52754-F4C1-4DD2-8482-45C86EF159E0}" type="pres">
      <dgm:prSet presAssocID="{1B0B8948-5439-4DAE-A8B6-6EB254ED2CAF}" presName="Image" presStyleLbl="node1" presStyleIdx="8" presStyleCnt="11" custScaleX="146820" custScaleY="142876"/>
      <dgm:spPr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</dgm:pt>
    <dgm:pt modelId="{A30456A2-FCB9-49E8-8962-CC6C6E6475C8}" type="pres">
      <dgm:prSet presAssocID="{1B0B8948-5439-4DAE-A8B6-6EB254ED2CAF}" presName="childText" presStyleLbl="lnNode1" presStyleIdx="8" presStyleCnt="11" custScaleX="94512" custScaleY="9560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</dgm:pt>
    <dgm:pt modelId="{7E5694D8-9339-4E89-AC2C-7EBBAFE8DA85}" type="pres">
      <dgm:prSet presAssocID="{5EB396C2-4035-45C9-8EBA-BD023E4C41CB}" presName="childComposite" presStyleCnt="0">
        <dgm:presLayoutVars>
          <dgm:chMax val="0"/>
          <dgm:chPref val="0"/>
        </dgm:presLayoutVars>
      </dgm:prSet>
      <dgm:spPr/>
    </dgm:pt>
    <dgm:pt modelId="{796CCBA6-641A-48DA-BBD6-D5C3612C92CD}" type="pres">
      <dgm:prSet presAssocID="{5EB396C2-4035-45C9-8EBA-BD023E4C41CB}" presName="Image" presStyleLbl="node1" presStyleIdx="9" presStyleCnt="11" custScaleX="146820" custScaleY="142876"/>
      <dgm:spPr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AB125DCF-964A-4F65-ACE9-2AEB24B9DDB6}" type="pres">
      <dgm:prSet presAssocID="{5EB396C2-4035-45C9-8EBA-BD023E4C41CB}" presName="childText" presStyleLbl="lnNode1" presStyleIdx="9" presStyleCnt="11" custScaleX="94512" custScaleY="9560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</dgm:pt>
    <dgm:pt modelId="{28A2C9BE-9C54-48A0-A8F4-9FD6698EFC8C}" type="pres">
      <dgm:prSet presAssocID="{A2FEEB33-EBB8-4FF2-AC5E-C9BBEBA3BBC6}" presName="childComposite" presStyleCnt="0">
        <dgm:presLayoutVars>
          <dgm:chMax val="0"/>
          <dgm:chPref val="0"/>
        </dgm:presLayoutVars>
      </dgm:prSet>
      <dgm:spPr/>
    </dgm:pt>
    <dgm:pt modelId="{B14171E6-ADAE-46AD-A5B3-68232746A63D}" type="pres">
      <dgm:prSet presAssocID="{A2FEEB33-EBB8-4FF2-AC5E-C9BBEBA3BBC6}" presName="Image" presStyleLbl="node1" presStyleIdx="10" presStyleCnt="11" custScaleX="146820" custScaleY="142876"/>
      <dgm:spPr>
        <a:prstGeom prst="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13C7D215-2D0E-4FA2-AA07-011AB3A659D8}" type="pres">
      <dgm:prSet presAssocID="{A2FEEB33-EBB8-4FF2-AC5E-C9BBEBA3BBC6}" presName="childText" presStyleLbl="lnNode1" presStyleIdx="10" presStyleCnt="11" custScaleX="94512" custScaleY="9560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</dgm:pt>
  </dgm:ptLst>
  <dgm:cxnLst>
    <dgm:cxn modelId="{93D1880E-D76E-485D-86DD-83D10881E3B2}" type="presOf" srcId="{A2FEEB33-EBB8-4FF2-AC5E-C9BBEBA3BBC6}" destId="{13C7D215-2D0E-4FA2-AA07-011AB3A659D8}" srcOrd="0" destOrd="0" presId="urn:microsoft.com/office/officeart/2008/layout/PictureAccentList"/>
    <dgm:cxn modelId="{DB265914-400E-46A0-9D2B-2F162BF30DA6}" type="presOf" srcId="{6610B586-FD55-47BC-81C9-AD9E367253E8}" destId="{0D8316F2-C913-4574-8E0F-CED704DBF9F3}" srcOrd="0" destOrd="0" presId="urn:microsoft.com/office/officeart/2008/layout/PictureAccentList"/>
    <dgm:cxn modelId="{8CA61415-9467-4B41-B622-9999C6F34431}" srcId="{766E5F85-3168-458B-97C8-00ADD6F5420B}" destId="{CD8250EF-0A9A-41F3-AB39-E4C810224BC7}" srcOrd="0" destOrd="0" parTransId="{CD455665-50B3-4EDC-821F-F662403F9747}" sibTransId="{27545F70-AD1E-443F-BDA2-6261EAEDA4BF}"/>
    <dgm:cxn modelId="{6CA6071A-D679-4147-B3AB-512043C0A6A6}" srcId="{F33F8931-A37A-4A94-9000-6C75E4B302BF}" destId="{95CC36A9-AA37-4F1B-890D-6CC44295C361}" srcOrd="0" destOrd="0" parTransId="{FC98D8A0-1EF2-4B5F-88F9-7AE0F7C0BD8F}" sibTransId="{2F7EC873-6D3D-4815-97BD-C9D5A49E53BF}"/>
    <dgm:cxn modelId="{C925A921-1E65-460F-B1FF-2DC76523F2BD}" type="presOf" srcId="{5EB396C2-4035-45C9-8EBA-BD023E4C41CB}" destId="{AB125DCF-964A-4F65-ACE9-2AEB24B9DDB6}" srcOrd="0" destOrd="0" presId="urn:microsoft.com/office/officeart/2008/layout/PictureAccentList"/>
    <dgm:cxn modelId="{099E1740-BC14-48C7-9B56-06255D1FCBA3}" srcId="{95CC36A9-AA37-4F1B-890D-6CC44295C361}" destId="{4EB96063-BCB1-4B0C-94B2-469BE5C40BB6}" srcOrd="4" destOrd="0" parTransId="{D32B41D4-915C-4AC2-BDFC-FF4F6CFA8FBD}" sibTransId="{ACCBC8CB-30DC-42A6-9BBE-57E97C9B16EC}"/>
    <dgm:cxn modelId="{EA509B5D-3FB3-4562-98F5-502A02AA95A8}" srcId="{95CC36A9-AA37-4F1B-890D-6CC44295C361}" destId="{15EBDB61-C0C5-4DBE-85BC-86F9027A857C}" srcOrd="2" destOrd="0" parTransId="{47E6B171-FB8B-4C49-A78C-B5DD6BC01AF4}" sibTransId="{FF54D239-7848-4A7F-BB23-DCDF2D67309A}"/>
    <dgm:cxn modelId="{CDAB1942-F375-402A-8E97-87F58908AEB0}" type="presOf" srcId="{1B0B8948-5439-4DAE-A8B6-6EB254ED2CAF}" destId="{A30456A2-FCB9-49E8-8962-CC6C6E6475C8}" srcOrd="0" destOrd="0" presId="urn:microsoft.com/office/officeart/2008/layout/PictureAccentList"/>
    <dgm:cxn modelId="{DC2B324A-EBD4-412B-B6F8-707D290BF200}" srcId="{95CC36A9-AA37-4F1B-890D-6CC44295C361}" destId="{A094E654-3C57-471B-8792-48A3B82DF5F3}" srcOrd="0" destOrd="0" parTransId="{890B684C-B72A-49B7-9814-2E4D8A527CB3}" sibTransId="{81EB8615-46F6-40FD-8910-E821EDD01211}"/>
    <dgm:cxn modelId="{B0405E4E-5609-4643-A62D-80EED4F75646}" type="presOf" srcId="{766E5F85-3168-458B-97C8-00ADD6F5420B}" destId="{2AD2B26E-815B-4305-85C6-274F4F8D5C2B}" srcOrd="0" destOrd="0" presId="urn:microsoft.com/office/officeart/2008/layout/PictureAccentList"/>
    <dgm:cxn modelId="{F7F1EF51-2180-4F43-A3C4-1355EF660C48}" type="presOf" srcId="{CD8250EF-0A9A-41F3-AB39-E4C810224BC7}" destId="{3C92F421-5719-4033-B2C7-AAE6171CA8D7}" srcOrd="0" destOrd="0" presId="urn:microsoft.com/office/officeart/2008/layout/PictureAccentList"/>
    <dgm:cxn modelId="{531D8B72-391C-4F3F-AB00-1B5D05F26870}" srcId="{95CC36A9-AA37-4F1B-890D-6CC44295C361}" destId="{4C869587-DDE1-4B27-95F6-88609F9F6AD2}" srcOrd="1" destOrd="0" parTransId="{C614E80A-18A9-43FC-8814-1DEA36EE67C7}" sibTransId="{DB09164B-9BBE-4553-B0C0-E3BAB85B9EE3}"/>
    <dgm:cxn modelId="{91B53C90-7022-40AF-B37A-D02C6E060C57}" srcId="{766E5F85-3168-458B-97C8-00ADD6F5420B}" destId="{6610B586-FD55-47BC-81C9-AD9E367253E8}" srcOrd="1" destOrd="0" parTransId="{0CDC81D0-1D13-4EBA-998D-71E29E2C7468}" sibTransId="{F7E8525E-1C90-47A9-95BF-82B4E2996792}"/>
    <dgm:cxn modelId="{8F791B97-5DE2-47CD-8168-B138B4712327}" srcId="{766E5F85-3168-458B-97C8-00ADD6F5420B}" destId="{D9C780F6-1ACC-45D9-A7B4-38BCAF1BD707}" srcOrd="2" destOrd="0" parTransId="{112CB7C4-B036-4D02-98B8-BED85094F404}" sibTransId="{33334765-E15A-41C4-8603-7AA233B7112A}"/>
    <dgm:cxn modelId="{BB80279E-B049-4918-83FF-C5C843F223EE}" type="presOf" srcId="{4C869587-DDE1-4B27-95F6-88609F9F6AD2}" destId="{CCDAA61A-FB92-492D-9E89-7818FEEBCF0F}" srcOrd="0" destOrd="0" presId="urn:microsoft.com/office/officeart/2008/layout/PictureAccentList"/>
    <dgm:cxn modelId="{CC77FAB2-14C4-47A0-BA53-196469E7241F}" type="presOf" srcId="{1A052167-CED0-45D3-9E05-A00DC625E104}" destId="{B9C13B23-8930-4256-9F30-7A4E08998BB4}" srcOrd="0" destOrd="0" presId="urn:microsoft.com/office/officeart/2008/layout/PictureAccentList"/>
    <dgm:cxn modelId="{0E1BEEB4-873C-4986-81E1-EC9A82750647}" type="presOf" srcId="{D9C780F6-1ACC-45D9-A7B4-38BCAF1BD707}" destId="{F729B94C-FF78-4690-BD07-7B655975BE4D}" srcOrd="0" destOrd="0" presId="urn:microsoft.com/office/officeart/2008/layout/PictureAccentList"/>
    <dgm:cxn modelId="{DD634DB7-77E2-4DD1-A145-AEE6C4B7791F}" srcId="{766E5F85-3168-458B-97C8-00ADD6F5420B}" destId="{A2FEEB33-EBB8-4FF2-AC5E-C9BBEBA3BBC6}" srcOrd="5" destOrd="0" parTransId="{E428F8AA-EEB9-4B9F-AB92-40CBC264488C}" sibTransId="{B7461BE2-E6E4-4915-AEA3-31665C302418}"/>
    <dgm:cxn modelId="{A1F010C2-DE8C-41CF-8742-2234B1CE5627}" type="presOf" srcId="{F33F8931-A37A-4A94-9000-6C75E4B302BF}" destId="{BB4D9F0E-D08C-41D8-9467-6B548FB24C8D}" srcOrd="0" destOrd="0" presId="urn:microsoft.com/office/officeart/2008/layout/PictureAccentList"/>
    <dgm:cxn modelId="{FC334EC7-58E4-4F91-AA38-D6775D452DE3}" srcId="{766E5F85-3168-458B-97C8-00ADD6F5420B}" destId="{5EB396C2-4035-45C9-8EBA-BD023E4C41CB}" srcOrd="4" destOrd="0" parTransId="{A34EBE7F-5C90-4323-B1A1-707CF7B13EC3}" sibTransId="{D96EB06D-35E5-4CF7-9241-7D502E1E29E1}"/>
    <dgm:cxn modelId="{9E0000D1-0288-43A4-BEB3-638286EFD03E}" srcId="{95CC36A9-AA37-4F1B-890D-6CC44295C361}" destId="{1A052167-CED0-45D3-9E05-A00DC625E104}" srcOrd="3" destOrd="0" parTransId="{59CCA3DC-86A6-4A04-815F-BAEED38D179F}" sibTransId="{5F5FEBB6-DD2B-4386-8352-EDA9F5B4A501}"/>
    <dgm:cxn modelId="{F04F1DD1-B781-4F7D-B083-42853C2F5B21}" srcId="{766E5F85-3168-458B-97C8-00ADD6F5420B}" destId="{1B0B8948-5439-4DAE-A8B6-6EB254ED2CAF}" srcOrd="3" destOrd="0" parTransId="{4088A981-D6DD-4175-A84F-5504FBAFF6F3}" sibTransId="{45E12E31-9642-4427-8FA4-FF7E52E5FB97}"/>
    <dgm:cxn modelId="{C624B6D8-3E01-4B10-909C-7AD2AFB76BDA}" type="presOf" srcId="{15EBDB61-C0C5-4DBE-85BC-86F9027A857C}" destId="{A4112A59-8799-4564-AC3E-84A5B86FA196}" srcOrd="0" destOrd="0" presId="urn:microsoft.com/office/officeart/2008/layout/PictureAccentList"/>
    <dgm:cxn modelId="{847291DC-D6E3-4715-AFE9-F77257ECAC58}" srcId="{F33F8931-A37A-4A94-9000-6C75E4B302BF}" destId="{766E5F85-3168-458B-97C8-00ADD6F5420B}" srcOrd="1" destOrd="0" parTransId="{9E7E7397-1DD4-4D5B-9806-02242827D1AB}" sibTransId="{96516027-4E93-4A0B-BAB2-693BE63BD597}"/>
    <dgm:cxn modelId="{E31C1EE1-4C0C-46D7-91EB-EF2893719295}" type="presOf" srcId="{95CC36A9-AA37-4F1B-890D-6CC44295C361}" destId="{3FF418B9-5A20-41FE-A619-5BE8F272BD3E}" srcOrd="0" destOrd="0" presId="urn:microsoft.com/office/officeart/2008/layout/PictureAccentList"/>
    <dgm:cxn modelId="{6076D1FA-2AA3-41D5-94F7-5FC1DE44BEFC}" type="presOf" srcId="{4EB96063-BCB1-4B0C-94B2-469BE5C40BB6}" destId="{6435FBA0-E5FB-44C2-AAAB-46727DF64CBD}" srcOrd="0" destOrd="0" presId="urn:microsoft.com/office/officeart/2008/layout/PictureAccentList"/>
    <dgm:cxn modelId="{04BDE8FE-CA82-4987-AB14-8150C7AB5CCF}" type="presOf" srcId="{A094E654-3C57-471B-8792-48A3B82DF5F3}" destId="{1B1CF216-CD1D-4872-820C-C7D45AA85C20}" srcOrd="0" destOrd="0" presId="urn:microsoft.com/office/officeart/2008/layout/PictureAccentList"/>
    <dgm:cxn modelId="{A68DF9A6-0953-4D82-8BA0-32702FB22F05}" type="presParOf" srcId="{BB4D9F0E-D08C-41D8-9467-6B548FB24C8D}" destId="{2B8FCC2B-FA90-491D-B71A-D3A590DEF778}" srcOrd="0" destOrd="0" presId="urn:microsoft.com/office/officeart/2008/layout/PictureAccentList"/>
    <dgm:cxn modelId="{837ADFDB-F715-4857-AED5-F4436EDFAF20}" type="presParOf" srcId="{2B8FCC2B-FA90-491D-B71A-D3A590DEF778}" destId="{DC284BBF-3A04-40A1-AF0E-1A0166770270}" srcOrd="0" destOrd="0" presId="urn:microsoft.com/office/officeart/2008/layout/PictureAccentList"/>
    <dgm:cxn modelId="{5090D865-A368-4A11-8CFA-4DBA89DC0CAF}" type="presParOf" srcId="{DC284BBF-3A04-40A1-AF0E-1A0166770270}" destId="{3FF418B9-5A20-41FE-A619-5BE8F272BD3E}" srcOrd="0" destOrd="0" presId="urn:microsoft.com/office/officeart/2008/layout/PictureAccentList"/>
    <dgm:cxn modelId="{14FFC03E-8150-4A78-BBFF-465F05B8766A}" type="presParOf" srcId="{2B8FCC2B-FA90-491D-B71A-D3A590DEF778}" destId="{0CBDECAE-08D7-4688-ABAB-EF087CE081A8}" srcOrd="1" destOrd="0" presId="urn:microsoft.com/office/officeart/2008/layout/PictureAccentList"/>
    <dgm:cxn modelId="{33BDD951-61A4-49B7-B717-E438ADED8A6D}" type="presParOf" srcId="{0CBDECAE-08D7-4688-ABAB-EF087CE081A8}" destId="{906C9C10-0068-4B22-98BA-6A7C0B16C0D2}" srcOrd="0" destOrd="0" presId="urn:microsoft.com/office/officeart/2008/layout/PictureAccentList"/>
    <dgm:cxn modelId="{E25C677D-03A6-4446-AF0F-76A3A30ABAA0}" type="presParOf" srcId="{906C9C10-0068-4B22-98BA-6A7C0B16C0D2}" destId="{2212F4CD-F601-43E2-856C-D11404524143}" srcOrd="0" destOrd="0" presId="urn:microsoft.com/office/officeart/2008/layout/PictureAccentList"/>
    <dgm:cxn modelId="{139FC30E-1331-4145-9C88-0BCED0E3B042}" type="presParOf" srcId="{906C9C10-0068-4B22-98BA-6A7C0B16C0D2}" destId="{1B1CF216-CD1D-4872-820C-C7D45AA85C20}" srcOrd="1" destOrd="0" presId="urn:microsoft.com/office/officeart/2008/layout/PictureAccentList"/>
    <dgm:cxn modelId="{EF662FE0-733E-4430-A90F-498A598825F4}" type="presParOf" srcId="{0CBDECAE-08D7-4688-ABAB-EF087CE081A8}" destId="{66283CBC-61FC-4C2D-86E7-D33EC60B2B26}" srcOrd="1" destOrd="0" presId="urn:microsoft.com/office/officeart/2008/layout/PictureAccentList"/>
    <dgm:cxn modelId="{C9A6B145-8E90-4217-A039-360A06EB22B9}" type="presParOf" srcId="{66283CBC-61FC-4C2D-86E7-D33EC60B2B26}" destId="{9388206A-E001-4BB4-B26F-F95409441371}" srcOrd="0" destOrd="0" presId="urn:microsoft.com/office/officeart/2008/layout/PictureAccentList"/>
    <dgm:cxn modelId="{72AA8DBE-EA03-4B4D-95E9-BA291E5B0868}" type="presParOf" srcId="{66283CBC-61FC-4C2D-86E7-D33EC60B2B26}" destId="{CCDAA61A-FB92-492D-9E89-7818FEEBCF0F}" srcOrd="1" destOrd="0" presId="urn:microsoft.com/office/officeart/2008/layout/PictureAccentList"/>
    <dgm:cxn modelId="{1DF25735-2A38-4BB6-928A-E220DD4BD1A7}" type="presParOf" srcId="{0CBDECAE-08D7-4688-ABAB-EF087CE081A8}" destId="{3826BBB7-88CC-43E0-B128-5866E87C0CBD}" srcOrd="2" destOrd="0" presId="urn:microsoft.com/office/officeart/2008/layout/PictureAccentList"/>
    <dgm:cxn modelId="{829A86C2-D4BB-461C-B515-A7AB030F79CD}" type="presParOf" srcId="{3826BBB7-88CC-43E0-B128-5866E87C0CBD}" destId="{4B69395B-1478-4A61-84D2-70017452690F}" srcOrd="0" destOrd="0" presId="urn:microsoft.com/office/officeart/2008/layout/PictureAccentList"/>
    <dgm:cxn modelId="{E8B151CA-D661-4EC7-B26F-4EE260FBF71E}" type="presParOf" srcId="{3826BBB7-88CC-43E0-B128-5866E87C0CBD}" destId="{A4112A59-8799-4564-AC3E-84A5B86FA196}" srcOrd="1" destOrd="0" presId="urn:microsoft.com/office/officeart/2008/layout/PictureAccentList"/>
    <dgm:cxn modelId="{2C89597E-D3E5-4EC1-9A1F-AB24290F1226}" type="presParOf" srcId="{0CBDECAE-08D7-4688-ABAB-EF087CE081A8}" destId="{BA4762C5-D5EA-4FD0-A5FE-FC8F69BF6335}" srcOrd="3" destOrd="0" presId="urn:microsoft.com/office/officeart/2008/layout/PictureAccentList"/>
    <dgm:cxn modelId="{0C94FF7C-7C15-4A73-8C1F-F4361B070260}" type="presParOf" srcId="{BA4762C5-D5EA-4FD0-A5FE-FC8F69BF6335}" destId="{A397F184-03B1-48AB-B5E2-FC2272B1D946}" srcOrd="0" destOrd="0" presId="urn:microsoft.com/office/officeart/2008/layout/PictureAccentList"/>
    <dgm:cxn modelId="{8C753F46-849F-41ED-A1DC-4C13476FBE0E}" type="presParOf" srcId="{BA4762C5-D5EA-4FD0-A5FE-FC8F69BF6335}" destId="{B9C13B23-8930-4256-9F30-7A4E08998BB4}" srcOrd="1" destOrd="0" presId="urn:microsoft.com/office/officeart/2008/layout/PictureAccentList"/>
    <dgm:cxn modelId="{7C208471-BD2E-4FD6-8C78-3F92A251A325}" type="presParOf" srcId="{0CBDECAE-08D7-4688-ABAB-EF087CE081A8}" destId="{27BAB358-97F4-4162-A451-469E32A7639C}" srcOrd="4" destOrd="0" presId="urn:microsoft.com/office/officeart/2008/layout/PictureAccentList"/>
    <dgm:cxn modelId="{B52C40C2-D8A1-4B42-813D-EBA3EEE1AC4F}" type="presParOf" srcId="{27BAB358-97F4-4162-A451-469E32A7639C}" destId="{B93BD138-B5C5-4A24-AF99-2DED78EE9786}" srcOrd="0" destOrd="0" presId="urn:microsoft.com/office/officeart/2008/layout/PictureAccentList"/>
    <dgm:cxn modelId="{4CD91074-D489-4A70-9BCB-F53FFCE26793}" type="presParOf" srcId="{27BAB358-97F4-4162-A451-469E32A7639C}" destId="{6435FBA0-E5FB-44C2-AAAB-46727DF64CBD}" srcOrd="1" destOrd="0" presId="urn:microsoft.com/office/officeart/2008/layout/PictureAccentList"/>
    <dgm:cxn modelId="{89A6B6CA-7F7D-4F2B-B913-7081952E0ABE}" type="presParOf" srcId="{BB4D9F0E-D08C-41D8-9467-6B548FB24C8D}" destId="{4CE237AA-24BB-4EB1-B987-925B65F0C695}" srcOrd="1" destOrd="0" presId="urn:microsoft.com/office/officeart/2008/layout/PictureAccentList"/>
    <dgm:cxn modelId="{06D22E13-4739-48EF-A7CA-7B8916CDA490}" type="presParOf" srcId="{4CE237AA-24BB-4EB1-B987-925B65F0C695}" destId="{31373D84-7B6A-4B6C-AF4A-3073C05A0D3D}" srcOrd="0" destOrd="0" presId="urn:microsoft.com/office/officeart/2008/layout/PictureAccentList"/>
    <dgm:cxn modelId="{725E364B-58F4-486E-864C-0974541724A0}" type="presParOf" srcId="{31373D84-7B6A-4B6C-AF4A-3073C05A0D3D}" destId="{2AD2B26E-815B-4305-85C6-274F4F8D5C2B}" srcOrd="0" destOrd="0" presId="urn:microsoft.com/office/officeart/2008/layout/PictureAccentList"/>
    <dgm:cxn modelId="{88848DD9-FBF4-468F-9113-ACB08D3F9F43}" type="presParOf" srcId="{4CE237AA-24BB-4EB1-B987-925B65F0C695}" destId="{E9B8C4B3-88B5-426F-A844-022B4559B750}" srcOrd="1" destOrd="0" presId="urn:microsoft.com/office/officeart/2008/layout/PictureAccentList"/>
    <dgm:cxn modelId="{53BE2139-E68B-49CC-B575-FE5C6D89FDA5}" type="presParOf" srcId="{E9B8C4B3-88B5-426F-A844-022B4559B750}" destId="{49B3AC25-AF4E-4EA4-8834-D1D09524064E}" srcOrd="0" destOrd="0" presId="urn:microsoft.com/office/officeart/2008/layout/PictureAccentList"/>
    <dgm:cxn modelId="{FDD76DE0-7514-4F73-B3D0-0CF7D95DB4EF}" type="presParOf" srcId="{49B3AC25-AF4E-4EA4-8834-D1D09524064E}" destId="{0746240A-9FB1-4F43-A64D-19F46BC00E62}" srcOrd="0" destOrd="0" presId="urn:microsoft.com/office/officeart/2008/layout/PictureAccentList"/>
    <dgm:cxn modelId="{E7216003-B2CD-4BE3-A7EF-50CF1C2B843C}" type="presParOf" srcId="{49B3AC25-AF4E-4EA4-8834-D1D09524064E}" destId="{3C92F421-5719-4033-B2C7-AAE6171CA8D7}" srcOrd="1" destOrd="0" presId="urn:microsoft.com/office/officeart/2008/layout/PictureAccentList"/>
    <dgm:cxn modelId="{A9EDFCAF-BA44-4C9E-B802-6E17D8BBF063}" type="presParOf" srcId="{E9B8C4B3-88B5-426F-A844-022B4559B750}" destId="{F889CD7D-4833-47FF-AEE6-1AD6DC7F5045}" srcOrd="1" destOrd="0" presId="urn:microsoft.com/office/officeart/2008/layout/PictureAccentList"/>
    <dgm:cxn modelId="{906B67A1-0E41-4A46-B75A-9A3CEE60B75F}" type="presParOf" srcId="{F889CD7D-4833-47FF-AEE6-1AD6DC7F5045}" destId="{84452EE4-A884-4CDB-A188-B84984A6D345}" srcOrd="0" destOrd="0" presId="urn:microsoft.com/office/officeart/2008/layout/PictureAccentList"/>
    <dgm:cxn modelId="{49270FE7-A412-4B98-9087-8B6D3FA118F2}" type="presParOf" srcId="{F889CD7D-4833-47FF-AEE6-1AD6DC7F5045}" destId="{0D8316F2-C913-4574-8E0F-CED704DBF9F3}" srcOrd="1" destOrd="0" presId="urn:microsoft.com/office/officeart/2008/layout/PictureAccentList"/>
    <dgm:cxn modelId="{1ED87BDD-7A06-416C-B58B-C407DE5B5E5E}" type="presParOf" srcId="{E9B8C4B3-88B5-426F-A844-022B4559B750}" destId="{2EE5974A-45E7-45E5-933A-FEF24BCA0DF5}" srcOrd="2" destOrd="0" presId="urn:microsoft.com/office/officeart/2008/layout/PictureAccentList"/>
    <dgm:cxn modelId="{696DB305-C658-4228-88EA-0F7F7145B6B8}" type="presParOf" srcId="{2EE5974A-45E7-45E5-933A-FEF24BCA0DF5}" destId="{FF7BEE5A-ABB1-4567-B659-C413E6C8C20A}" srcOrd="0" destOrd="0" presId="urn:microsoft.com/office/officeart/2008/layout/PictureAccentList"/>
    <dgm:cxn modelId="{A4B4AC57-C8B0-4BA3-9B0A-3C0755CAE272}" type="presParOf" srcId="{2EE5974A-45E7-45E5-933A-FEF24BCA0DF5}" destId="{F729B94C-FF78-4690-BD07-7B655975BE4D}" srcOrd="1" destOrd="0" presId="urn:microsoft.com/office/officeart/2008/layout/PictureAccentList"/>
    <dgm:cxn modelId="{3BCA12FD-E0E3-4646-9239-5918B19B31C0}" type="presParOf" srcId="{E9B8C4B3-88B5-426F-A844-022B4559B750}" destId="{E0798838-507D-48DC-9DEE-5DD1A2E706C4}" srcOrd="3" destOrd="0" presId="urn:microsoft.com/office/officeart/2008/layout/PictureAccentList"/>
    <dgm:cxn modelId="{E2747E09-C7D3-4A99-8D1C-A417F5AC7C3B}" type="presParOf" srcId="{E0798838-507D-48DC-9DEE-5DD1A2E706C4}" destId="{59E52754-F4C1-4DD2-8482-45C86EF159E0}" srcOrd="0" destOrd="0" presId="urn:microsoft.com/office/officeart/2008/layout/PictureAccentList"/>
    <dgm:cxn modelId="{FD0DC86E-45D6-4171-BDF5-363A09AAD702}" type="presParOf" srcId="{E0798838-507D-48DC-9DEE-5DD1A2E706C4}" destId="{A30456A2-FCB9-49E8-8962-CC6C6E6475C8}" srcOrd="1" destOrd="0" presId="urn:microsoft.com/office/officeart/2008/layout/PictureAccentList"/>
    <dgm:cxn modelId="{D7673B85-7EDA-4CB1-9D9D-2DD67CEB769D}" type="presParOf" srcId="{E9B8C4B3-88B5-426F-A844-022B4559B750}" destId="{7E5694D8-9339-4E89-AC2C-7EBBAFE8DA85}" srcOrd="4" destOrd="0" presId="urn:microsoft.com/office/officeart/2008/layout/PictureAccentList"/>
    <dgm:cxn modelId="{21BA6872-3D76-4993-8942-EA8B81F84217}" type="presParOf" srcId="{7E5694D8-9339-4E89-AC2C-7EBBAFE8DA85}" destId="{796CCBA6-641A-48DA-BBD6-D5C3612C92CD}" srcOrd="0" destOrd="0" presId="urn:microsoft.com/office/officeart/2008/layout/PictureAccentList"/>
    <dgm:cxn modelId="{020CEDA8-789F-438A-997C-55EE36DBAD65}" type="presParOf" srcId="{7E5694D8-9339-4E89-AC2C-7EBBAFE8DA85}" destId="{AB125DCF-964A-4F65-ACE9-2AEB24B9DDB6}" srcOrd="1" destOrd="0" presId="urn:microsoft.com/office/officeart/2008/layout/PictureAccentList"/>
    <dgm:cxn modelId="{A3EAB9AE-7D9C-4E2A-B0B6-06E5FEF1E085}" type="presParOf" srcId="{E9B8C4B3-88B5-426F-A844-022B4559B750}" destId="{28A2C9BE-9C54-48A0-A8F4-9FD6698EFC8C}" srcOrd="5" destOrd="0" presId="urn:microsoft.com/office/officeart/2008/layout/PictureAccentList"/>
    <dgm:cxn modelId="{86BDA573-276A-4DEE-9BA8-4CBC5B4BE1E3}" type="presParOf" srcId="{28A2C9BE-9C54-48A0-A8F4-9FD6698EFC8C}" destId="{B14171E6-ADAE-46AD-A5B3-68232746A63D}" srcOrd="0" destOrd="0" presId="urn:microsoft.com/office/officeart/2008/layout/PictureAccentList"/>
    <dgm:cxn modelId="{BA563AAA-4371-4ED7-ACD9-39A618050DF7}" type="presParOf" srcId="{28A2C9BE-9C54-48A0-A8F4-9FD6698EFC8C}" destId="{13C7D215-2D0E-4FA2-AA07-011AB3A659D8}" srcOrd="1" destOrd="0" presId="urn:microsoft.com/office/officeart/2008/layout/PictureAccentList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F418B9-5A20-41FE-A619-5BE8F272BD3E}">
      <dsp:nvSpPr>
        <dsp:cNvPr id="0" name=""/>
        <dsp:cNvSpPr/>
      </dsp:nvSpPr>
      <dsp:spPr>
        <a:xfrm>
          <a:off x="789753" y="1872"/>
          <a:ext cx="3363258" cy="268715"/>
        </a:xfrm>
        <a:prstGeom prst="rect">
          <a:avLst/>
        </a:prstGeom>
        <a:solidFill>
          <a:srgbClr val="0E8FCE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bg1"/>
              </a:solidFill>
              <a:latin typeface="TitilliumText22L Rg" pitchFamily="50" charset="0"/>
            </a:rPr>
            <a:t>MyCloud</a:t>
          </a:r>
        </a:p>
      </dsp:txBody>
      <dsp:txXfrm>
        <a:off x="789753" y="1872"/>
        <a:ext cx="3363258" cy="268715"/>
      </dsp:txXfrm>
    </dsp:sp>
    <dsp:sp modelId="{2212F4CD-F601-43E2-856C-D11404524143}">
      <dsp:nvSpPr>
        <dsp:cNvPr id="0" name=""/>
        <dsp:cNvSpPr/>
      </dsp:nvSpPr>
      <dsp:spPr>
        <a:xfrm>
          <a:off x="800079" y="323550"/>
          <a:ext cx="420395" cy="42039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1CF216-CD1D-4872-820C-C7D45AA85C20}">
      <dsp:nvSpPr>
        <dsp:cNvPr id="0" name=""/>
        <dsp:cNvSpPr/>
      </dsp:nvSpPr>
      <dsp:spPr>
        <a:xfrm>
          <a:off x="1258779" y="386609"/>
          <a:ext cx="2883907" cy="294276"/>
        </a:xfrm>
        <a:prstGeom prst="rect">
          <a:avLst/>
        </a:prstGeom>
        <a:noFill/>
        <a:ln w="12700" cap="flat" cmpd="sng" algn="ctr">
          <a:solidFill>
            <a:srgbClr val="0E8FC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Data Manager</a:t>
          </a:r>
          <a:endParaRPr lang="en-NL" sz="800" kern="1200" dirty="0">
            <a:solidFill>
              <a:schemeClr val="tx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1258779" y="386609"/>
        <a:ext cx="2883907" cy="294276"/>
      </dsp:txXfrm>
    </dsp:sp>
    <dsp:sp modelId="{9388206A-E001-4BB4-B26F-F95409441371}">
      <dsp:nvSpPr>
        <dsp:cNvPr id="0" name=""/>
        <dsp:cNvSpPr/>
      </dsp:nvSpPr>
      <dsp:spPr>
        <a:xfrm>
          <a:off x="800079" y="779254"/>
          <a:ext cx="420395" cy="420395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DAA61A-FB92-492D-9E89-7818FEEBCF0F}">
      <dsp:nvSpPr>
        <dsp:cNvPr id="0" name=""/>
        <dsp:cNvSpPr/>
      </dsp:nvSpPr>
      <dsp:spPr>
        <a:xfrm>
          <a:off x="1258779" y="842313"/>
          <a:ext cx="2883907" cy="294276"/>
        </a:xfrm>
        <a:prstGeom prst="rect">
          <a:avLst/>
        </a:prstGeom>
        <a:noFill/>
        <a:ln w="12700" cap="flat" cmpd="sng" algn="ctr">
          <a:solidFill>
            <a:srgbClr val="0E8FC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Card Designer</a:t>
          </a:r>
          <a:endParaRPr lang="en-NL" sz="800" kern="1200" dirty="0">
            <a:solidFill>
              <a:schemeClr val="tx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1258779" y="842313"/>
        <a:ext cx="2883907" cy="294276"/>
      </dsp:txXfrm>
    </dsp:sp>
    <dsp:sp modelId="{4B69395B-1478-4A61-84D2-70017452690F}">
      <dsp:nvSpPr>
        <dsp:cNvPr id="0" name=""/>
        <dsp:cNvSpPr/>
      </dsp:nvSpPr>
      <dsp:spPr>
        <a:xfrm>
          <a:off x="800079" y="1234957"/>
          <a:ext cx="420395" cy="42039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112A59-8799-4564-AC3E-84A5B86FA196}">
      <dsp:nvSpPr>
        <dsp:cNvPr id="0" name=""/>
        <dsp:cNvSpPr/>
      </dsp:nvSpPr>
      <dsp:spPr>
        <a:xfrm>
          <a:off x="1258779" y="1298017"/>
          <a:ext cx="2883907" cy="294276"/>
        </a:xfrm>
        <a:prstGeom prst="rect">
          <a:avLst/>
        </a:prstGeom>
        <a:noFill/>
        <a:ln w="12700" cap="flat" cmpd="sng" algn="ctr">
          <a:solidFill>
            <a:srgbClr val="0E8FC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Card Manager (CMS)</a:t>
          </a:r>
          <a:endParaRPr lang="en-NL" sz="800" kern="1200" dirty="0">
            <a:solidFill>
              <a:schemeClr val="tx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1258779" y="1298017"/>
        <a:ext cx="2883907" cy="294276"/>
      </dsp:txXfrm>
    </dsp:sp>
    <dsp:sp modelId="{A397F184-03B1-48AB-B5E2-FC2272B1D946}">
      <dsp:nvSpPr>
        <dsp:cNvPr id="0" name=""/>
        <dsp:cNvSpPr/>
      </dsp:nvSpPr>
      <dsp:spPr>
        <a:xfrm>
          <a:off x="800079" y="1690661"/>
          <a:ext cx="420395" cy="42039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C13B23-8930-4256-9F30-7A4E08998BB4}">
      <dsp:nvSpPr>
        <dsp:cNvPr id="0" name=""/>
        <dsp:cNvSpPr/>
      </dsp:nvSpPr>
      <dsp:spPr>
        <a:xfrm>
          <a:off x="1258779" y="1753721"/>
          <a:ext cx="2883907" cy="294276"/>
        </a:xfrm>
        <a:prstGeom prst="rect">
          <a:avLst/>
        </a:prstGeom>
        <a:noFill/>
        <a:ln w="12700" cap="flat" cmpd="sng" algn="ctr">
          <a:solidFill>
            <a:srgbClr val="0E8FC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Card Printer Manager (CPM)</a:t>
          </a:r>
          <a:endParaRPr lang="en-NL" sz="800" kern="1200" dirty="0">
            <a:solidFill>
              <a:schemeClr val="tx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1258779" y="1753721"/>
        <a:ext cx="2883907" cy="294276"/>
      </dsp:txXfrm>
    </dsp:sp>
    <dsp:sp modelId="{B93BD138-B5C5-4A24-AF99-2DED78EE9786}">
      <dsp:nvSpPr>
        <dsp:cNvPr id="0" name=""/>
        <dsp:cNvSpPr/>
      </dsp:nvSpPr>
      <dsp:spPr>
        <a:xfrm>
          <a:off x="800079" y="2146365"/>
          <a:ext cx="420395" cy="42039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35FBA0-E5FB-44C2-AAAB-46727DF64CBD}">
      <dsp:nvSpPr>
        <dsp:cNvPr id="0" name=""/>
        <dsp:cNvSpPr/>
      </dsp:nvSpPr>
      <dsp:spPr>
        <a:xfrm>
          <a:off x="1258779" y="2209424"/>
          <a:ext cx="2883907" cy="294276"/>
        </a:xfrm>
        <a:prstGeom prst="rect">
          <a:avLst/>
        </a:prstGeom>
        <a:noFill/>
        <a:ln w="12700" cap="flat" cmpd="sng" algn="ctr">
          <a:solidFill>
            <a:srgbClr val="0E8FC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Data Tasks Manager</a:t>
          </a:r>
          <a:endParaRPr lang="en-NL" sz="800" kern="1200" dirty="0">
            <a:solidFill>
              <a:schemeClr val="tx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1258779" y="2209424"/>
        <a:ext cx="2883907" cy="294276"/>
      </dsp:txXfrm>
    </dsp:sp>
    <dsp:sp modelId="{2AD2B26E-815B-4305-85C6-274F4F8D5C2B}">
      <dsp:nvSpPr>
        <dsp:cNvPr id="0" name=""/>
        <dsp:cNvSpPr/>
      </dsp:nvSpPr>
      <dsp:spPr>
        <a:xfrm>
          <a:off x="4489337" y="1872"/>
          <a:ext cx="3363258" cy="268715"/>
        </a:xfrm>
        <a:prstGeom prst="rect">
          <a:avLst/>
        </a:prstGeom>
        <a:solidFill>
          <a:srgbClr val="0E8FCE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bg1"/>
              </a:solidFill>
              <a:latin typeface="TitilliumText22L Rg" pitchFamily="50" charset="0"/>
            </a:rPr>
            <a:t>Enterprise</a:t>
          </a:r>
        </a:p>
      </dsp:txBody>
      <dsp:txXfrm>
        <a:off x="4489337" y="1872"/>
        <a:ext cx="3363258" cy="268715"/>
      </dsp:txXfrm>
    </dsp:sp>
    <dsp:sp modelId="{0746240A-9FB1-4F43-A64D-19F46BC00E62}">
      <dsp:nvSpPr>
        <dsp:cNvPr id="0" name=""/>
        <dsp:cNvSpPr/>
      </dsp:nvSpPr>
      <dsp:spPr>
        <a:xfrm>
          <a:off x="4496762" y="323550"/>
          <a:ext cx="431999" cy="42039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92F421-5719-4033-B2C7-AAE6171CA8D7}">
      <dsp:nvSpPr>
        <dsp:cNvPr id="0" name=""/>
        <dsp:cNvSpPr/>
      </dsp:nvSpPr>
      <dsp:spPr>
        <a:xfrm>
          <a:off x="4961264" y="393096"/>
          <a:ext cx="2883907" cy="281303"/>
        </a:xfrm>
        <a:prstGeom prst="rect">
          <a:avLst/>
        </a:prstGeom>
        <a:noFill/>
        <a:ln w="12700" cap="flat" cmpd="sng" algn="ctr">
          <a:solidFill>
            <a:srgbClr val="0E8FC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Data Manager</a:t>
          </a:r>
          <a:endParaRPr lang="en-NL" sz="800" kern="1200" dirty="0">
            <a:solidFill>
              <a:schemeClr val="tx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4961264" y="393096"/>
        <a:ext cx="2883907" cy="281303"/>
      </dsp:txXfrm>
    </dsp:sp>
    <dsp:sp modelId="{84452EE4-A884-4CDB-A188-B84984A6D345}">
      <dsp:nvSpPr>
        <dsp:cNvPr id="0" name=""/>
        <dsp:cNvSpPr/>
      </dsp:nvSpPr>
      <dsp:spPr>
        <a:xfrm>
          <a:off x="4496762" y="779254"/>
          <a:ext cx="431999" cy="420395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8316F2-C913-4574-8E0F-CED704DBF9F3}">
      <dsp:nvSpPr>
        <dsp:cNvPr id="0" name=""/>
        <dsp:cNvSpPr/>
      </dsp:nvSpPr>
      <dsp:spPr>
        <a:xfrm>
          <a:off x="4961264" y="848800"/>
          <a:ext cx="2883907" cy="281303"/>
        </a:xfrm>
        <a:prstGeom prst="rect">
          <a:avLst/>
        </a:prstGeom>
        <a:noFill/>
        <a:ln w="12700" cap="flat" cmpd="sng" algn="ctr">
          <a:solidFill>
            <a:srgbClr val="0E8FC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Card Designer</a:t>
          </a:r>
          <a:endParaRPr lang="en-NL" sz="800" kern="1200" dirty="0">
            <a:solidFill>
              <a:schemeClr val="tx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4961264" y="848800"/>
        <a:ext cx="2883907" cy="281303"/>
      </dsp:txXfrm>
    </dsp:sp>
    <dsp:sp modelId="{FF7BEE5A-ABB1-4567-B659-C413E6C8C20A}">
      <dsp:nvSpPr>
        <dsp:cNvPr id="0" name=""/>
        <dsp:cNvSpPr/>
      </dsp:nvSpPr>
      <dsp:spPr>
        <a:xfrm>
          <a:off x="4496762" y="1234957"/>
          <a:ext cx="431999" cy="42039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29B94C-FF78-4690-BD07-7B655975BE4D}">
      <dsp:nvSpPr>
        <dsp:cNvPr id="0" name=""/>
        <dsp:cNvSpPr/>
      </dsp:nvSpPr>
      <dsp:spPr>
        <a:xfrm>
          <a:off x="4961264" y="1304503"/>
          <a:ext cx="2883907" cy="281303"/>
        </a:xfrm>
        <a:prstGeom prst="rect">
          <a:avLst/>
        </a:prstGeom>
        <a:noFill/>
        <a:ln w="12700" cap="flat" cmpd="sng" algn="ctr">
          <a:solidFill>
            <a:srgbClr val="0E8FC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Card Manager (CMS)</a:t>
          </a:r>
          <a:endParaRPr lang="en-NL" sz="800" kern="1200" dirty="0">
            <a:solidFill>
              <a:schemeClr val="tx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4961264" y="1304503"/>
        <a:ext cx="2883907" cy="281303"/>
      </dsp:txXfrm>
    </dsp:sp>
    <dsp:sp modelId="{59E52754-F4C1-4DD2-8482-45C86EF159E0}">
      <dsp:nvSpPr>
        <dsp:cNvPr id="0" name=""/>
        <dsp:cNvSpPr/>
      </dsp:nvSpPr>
      <dsp:spPr>
        <a:xfrm>
          <a:off x="4496762" y="1690661"/>
          <a:ext cx="431999" cy="420395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0456A2-FCB9-49E8-8962-CC6C6E6475C8}">
      <dsp:nvSpPr>
        <dsp:cNvPr id="0" name=""/>
        <dsp:cNvSpPr/>
      </dsp:nvSpPr>
      <dsp:spPr>
        <a:xfrm>
          <a:off x="4961264" y="1760207"/>
          <a:ext cx="2883907" cy="281303"/>
        </a:xfrm>
        <a:prstGeom prst="rect">
          <a:avLst/>
        </a:prstGeom>
        <a:noFill/>
        <a:ln w="12700" cap="flat" cmpd="sng" algn="ctr">
          <a:solidFill>
            <a:srgbClr val="0E8FC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Card Printer Manager (CPM)</a:t>
          </a:r>
          <a:endParaRPr lang="en-NL" sz="800" kern="1200" dirty="0">
            <a:solidFill>
              <a:schemeClr val="tx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4961264" y="1760207"/>
        <a:ext cx="2883907" cy="281303"/>
      </dsp:txXfrm>
    </dsp:sp>
    <dsp:sp modelId="{796CCBA6-641A-48DA-BBD6-D5C3612C92CD}">
      <dsp:nvSpPr>
        <dsp:cNvPr id="0" name=""/>
        <dsp:cNvSpPr/>
      </dsp:nvSpPr>
      <dsp:spPr>
        <a:xfrm>
          <a:off x="4496762" y="2146365"/>
          <a:ext cx="431999" cy="42039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125DCF-964A-4F65-ACE9-2AEB24B9DDB6}">
      <dsp:nvSpPr>
        <dsp:cNvPr id="0" name=""/>
        <dsp:cNvSpPr/>
      </dsp:nvSpPr>
      <dsp:spPr>
        <a:xfrm>
          <a:off x="4961264" y="2215911"/>
          <a:ext cx="2883907" cy="281303"/>
        </a:xfrm>
        <a:prstGeom prst="rect">
          <a:avLst/>
        </a:prstGeom>
        <a:noFill/>
        <a:ln w="12700" cap="flat" cmpd="sng" algn="ctr">
          <a:solidFill>
            <a:srgbClr val="0E8FC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Data Tasks Manager / Custom Data agents</a:t>
          </a:r>
          <a:endParaRPr lang="en-NL" sz="800" kern="1200" dirty="0">
            <a:solidFill>
              <a:schemeClr val="tx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4961264" y="2215911"/>
        <a:ext cx="2883907" cy="281303"/>
      </dsp:txXfrm>
    </dsp:sp>
    <dsp:sp modelId="{B14171E6-ADAE-46AD-A5B3-68232746A63D}">
      <dsp:nvSpPr>
        <dsp:cNvPr id="0" name=""/>
        <dsp:cNvSpPr/>
      </dsp:nvSpPr>
      <dsp:spPr>
        <a:xfrm>
          <a:off x="4496762" y="2602068"/>
          <a:ext cx="431999" cy="420395"/>
        </a:xfrm>
        <a:prstGeom prst="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C7D215-2D0E-4FA2-AA07-011AB3A659D8}">
      <dsp:nvSpPr>
        <dsp:cNvPr id="0" name=""/>
        <dsp:cNvSpPr/>
      </dsp:nvSpPr>
      <dsp:spPr>
        <a:xfrm>
          <a:off x="4961264" y="2671614"/>
          <a:ext cx="2883907" cy="281303"/>
        </a:xfrm>
        <a:prstGeom prst="rect">
          <a:avLst/>
        </a:prstGeom>
        <a:noFill/>
        <a:ln w="12700" cap="flat" cmpd="sng" algn="ctr">
          <a:solidFill>
            <a:srgbClr val="0E8FC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Encoding</a:t>
          </a:r>
          <a:endParaRPr lang="en-NL" sz="800" kern="1200" dirty="0">
            <a:solidFill>
              <a:schemeClr val="tx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4961264" y="2671614"/>
        <a:ext cx="2883907" cy="2813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1ADDC7-70CF-48E0-8332-FEF07F00D290}" type="datetimeFigureOut">
              <a:rPr lang="nl-NL" smtClean="0"/>
              <a:pPr/>
              <a:t>13-6-2019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9F5159-65DD-4430-97C2-E00FC509DB1B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79909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CF882E-096F-4C79-99B0-571F832FA861}" type="datetimeFigureOut">
              <a:rPr lang="en-NL" smtClean="0"/>
              <a:t>13/06/2019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0EEAF8-FC8B-455F-8767-82A9F7FE1E4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13303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0EEAF8-FC8B-455F-8767-82A9F7FE1E47}" type="slidenum">
              <a:rPr lang="en-NL" smtClean="0"/>
              <a:t>1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1064557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0EEAF8-FC8B-455F-8767-82A9F7FE1E47}" type="slidenum">
              <a:rPr lang="en-NL" smtClean="0"/>
              <a:t>4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791649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0EEAF8-FC8B-455F-8767-82A9F7FE1E47}" type="slidenum">
              <a:rPr lang="en-NL" smtClean="0"/>
              <a:t>7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6897714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0EEAF8-FC8B-455F-8767-82A9F7FE1E47}" type="slidenum">
              <a:rPr lang="en-NL" smtClean="0"/>
              <a:t>8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04312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571750"/>
            <a:ext cx="7772400" cy="1102519"/>
          </a:xfrm>
        </p:spPr>
        <p:txBody>
          <a:bodyPr>
            <a:normAutofit/>
          </a:bodyPr>
          <a:lstStyle>
            <a:lvl1pPr>
              <a:defRPr sz="2800" b="0">
                <a:solidFill>
                  <a:schemeClr val="bg1"/>
                </a:solidFill>
                <a:latin typeface="TitilliumText22L Rg" pitchFamily="50" charset="0"/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Lee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13-6-2019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Lee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13-6-2019</a:t>
            </a:fld>
            <a:endParaRPr lang="nl-N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1052140"/>
            <a:ext cx="3008313" cy="8715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1059582"/>
            <a:ext cx="5111750" cy="3535041"/>
          </a:xfrm>
        </p:spPr>
        <p:txBody>
          <a:bodyPr/>
          <a:lstStyle>
            <a:lvl1pPr>
              <a:buFontTx/>
              <a:buBlip>
                <a:blip r:embed="rId2"/>
              </a:buBlip>
              <a:defRPr sz="2000"/>
            </a:lvl1pPr>
            <a:lvl2pPr>
              <a:defRPr sz="1600" b="0"/>
            </a:lvl2pPr>
            <a:lvl3pPr>
              <a:buFontTx/>
              <a:buBlip>
                <a:blip r:embed="rId2"/>
              </a:buBlip>
              <a:defRPr sz="1600" b="0"/>
            </a:lvl3pPr>
            <a:lvl4pPr>
              <a:defRPr sz="1600" b="0"/>
            </a:lvl4pPr>
            <a:lvl5pPr>
              <a:defRPr sz="1600" b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1" y="1923678"/>
            <a:ext cx="3008313" cy="26709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13-6-2019</a:t>
            </a:fld>
            <a:endParaRPr lang="nl-N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1059582"/>
            <a:ext cx="3312368" cy="7920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3851920" y="1059582"/>
            <a:ext cx="4838328" cy="3600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67544" y="1851670"/>
            <a:ext cx="3312368" cy="28083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13-6-2019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03848" y="267494"/>
            <a:ext cx="5688632" cy="576064"/>
          </a:xfrm>
        </p:spPr>
        <p:txBody>
          <a:bodyPr>
            <a:noAutofit/>
          </a:bodyPr>
          <a:lstStyle>
            <a:lvl1pPr algn="r">
              <a:defRPr sz="2800"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251520" y="1131590"/>
            <a:ext cx="8640960" cy="3312368"/>
          </a:xfrm>
        </p:spPr>
        <p:txBody>
          <a:bodyPr/>
          <a:lstStyle>
            <a:lvl1pPr>
              <a:buFontTx/>
              <a:buBlip>
                <a:blip r:embed="rId2"/>
              </a:buBlip>
              <a:defRPr sz="2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1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buFontTx/>
              <a:buBlip>
                <a:blip r:embed="rId2"/>
              </a:buBlip>
              <a:defRPr sz="1800" i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2364318C-8F50-4385-AE11-EF0C2E02557E}" type="datetimeFigureOut">
              <a:rPr lang="nl-NL" smtClean="0"/>
              <a:pPr/>
              <a:t>13-6-2019</a:t>
            </a:fld>
            <a:endParaRPr lang="nl-NL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3939902"/>
            <a:ext cx="8640960" cy="648072"/>
          </a:xfrm>
        </p:spPr>
        <p:txBody>
          <a:bodyPr anchor="t">
            <a:normAutofit/>
          </a:bodyPr>
          <a:lstStyle>
            <a:lvl1pPr algn="l">
              <a:defRPr sz="3200" b="0" cap="none"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51520" y="987574"/>
            <a:ext cx="8640960" cy="288032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13-6-2019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2364318C-8F50-4385-AE11-EF0C2E02557E}" type="datetimeFigureOut">
              <a:rPr lang="nl-NL" smtClean="0"/>
              <a:pPr/>
              <a:t>13-6-2019</a:t>
            </a:fld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267744" y="300273"/>
            <a:ext cx="6624736" cy="497210"/>
          </a:xfrm>
        </p:spPr>
        <p:txBody>
          <a:bodyPr>
            <a:noAutofit/>
          </a:bodyPr>
          <a:lstStyle>
            <a:lvl1pPr algn="r">
              <a:defRPr sz="2800"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9" name="Tijdelijke aanduiding voor inhoud 2"/>
          <p:cNvSpPr>
            <a:spLocks noGrp="1"/>
          </p:cNvSpPr>
          <p:nvPr>
            <p:ph idx="1"/>
          </p:nvPr>
        </p:nvSpPr>
        <p:spPr>
          <a:xfrm>
            <a:off x="251520" y="1131590"/>
            <a:ext cx="4238128" cy="3240360"/>
          </a:xfrm>
        </p:spPr>
        <p:txBody>
          <a:bodyPr/>
          <a:lstStyle>
            <a:lvl1pPr>
              <a:buFontTx/>
              <a:buBlip>
                <a:blip r:embed="rId2"/>
              </a:buBlip>
              <a:defRPr sz="2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1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buFontTx/>
              <a:buBlip>
                <a:blip r:embed="rId2"/>
              </a:buBlip>
              <a:defRPr sz="1800" i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1" name="Tijdelijke aanduiding voor inhoud 2"/>
          <p:cNvSpPr>
            <a:spLocks noGrp="1"/>
          </p:cNvSpPr>
          <p:nvPr>
            <p:ph idx="11"/>
          </p:nvPr>
        </p:nvSpPr>
        <p:spPr>
          <a:xfrm>
            <a:off x="4644008" y="1131590"/>
            <a:ext cx="4248472" cy="3240360"/>
          </a:xfrm>
        </p:spPr>
        <p:txBody>
          <a:bodyPr/>
          <a:lstStyle>
            <a:lvl1pPr>
              <a:buFontTx/>
              <a:buBlip>
                <a:blip r:embed="rId2"/>
              </a:buBlip>
              <a:defRPr sz="2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1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buFontTx/>
              <a:buBlip>
                <a:blip r:embed="rId2"/>
              </a:buBlip>
              <a:defRPr sz="1800" i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13-6-2019</a:t>
            </a:fld>
            <a:endParaRPr lang="nl-NL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191272" y="267494"/>
            <a:ext cx="4701208" cy="576064"/>
          </a:xfrm>
        </p:spPr>
        <p:txBody>
          <a:bodyPr>
            <a:normAutofit/>
          </a:bodyPr>
          <a:lstStyle>
            <a:lvl1pPr algn="r">
              <a:defRPr sz="2800"/>
            </a:lvl1pPr>
          </a:lstStyle>
          <a:p>
            <a:r>
              <a:rPr lang="nl-NL" dirty="0"/>
              <a:t>Klik om de stijl te bewerken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13-6-2019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Lee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13-6-2019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Lee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13-6-2019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Lee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13-6-2019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139952" y="267493"/>
            <a:ext cx="4752528" cy="7957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51520" y="1347613"/>
            <a:ext cx="8640960" cy="32470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251520" y="4742085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2364318C-8F50-4385-AE11-EF0C2E02557E}" type="datetimeFigureOut">
              <a:rPr lang="nl-NL" smtClean="0"/>
              <a:pPr/>
              <a:t>13-6-2019</a:t>
            </a:fld>
            <a:endParaRPr lang="nl-N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61" r:id="rId7"/>
    <p:sldLayoutId id="2147483660" r:id="rId8"/>
    <p:sldLayoutId id="2147483658" r:id="rId9"/>
    <p:sldLayoutId id="2147483659" r:id="rId10"/>
    <p:sldLayoutId id="2147483662" r:id="rId11"/>
    <p:sldLayoutId id="2147483656" r:id="rId12"/>
    <p:sldLayoutId id="2147483657" r:id="rId13"/>
  </p:sldLayoutIdLst>
  <p:txStyles>
    <p:titleStyle>
      <a:lvl1pPr algn="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TitilliumText22L Lt" pitchFamily="50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38000" y="2909391"/>
            <a:ext cx="7660221" cy="1102519"/>
          </a:xfrm>
        </p:spPr>
        <p:txBody>
          <a:bodyPr>
            <a:normAutofit/>
          </a:bodyPr>
          <a:lstStyle/>
          <a:p>
            <a:pPr algn="ctr"/>
            <a:r>
              <a:rPr lang="nl-NL" sz="3600" dirty="0">
                <a:solidFill>
                  <a:schemeClr val="tx1"/>
                </a:solidFill>
              </a:rPr>
              <a:t>CardsOnline Presentation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225A478-7EF7-4D82-B570-95559B838F85}"/>
              </a:ext>
            </a:extLst>
          </p:cNvPr>
          <p:cNvSpPr/>
          <p:nvPr/>
        </p:nvSpPr>
        <p:spPr>
          <a:xfrm>
            <a:off x="-2274" y="742635"/>
            <a:ext cx="738000" cy="738000"/>
          </a:xfrm>
          <a:prstGeom prst="rect">
            <a:avLst/>
          </a:prstGeom>
          <a:solidFill>
            <a:srgbClr val="0E8F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3B56374-3466-42EB-8E4E-1DF3AA7D0A64}"/>
              </a:ext>
            </a:extLst>
          </p:cNvPr>
          <p:cNvSpPr/>
          <p:nvPr/>
        </p:nvSpPr>
        <p:spPr>
          <a:xfrm>
            <a:off x="0" y="2211025"/>
            <a:ext cx="738000" cy="738000"/>
          </a:xfrm>
          <a:prstGeom prst="rect">
            <a:avLst/>
          </a:prstGeom>
          <a:solidFill>
            <a:srgbClr val="936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E8729A5-8D91-497D-BE3B-572D68EA4D58}"/>
              </a:ext>
            </a:extLst>
          </p:cNvPr>
          <p:cNvSpPr/>
          <p:nvPr/>
        </p:nvSpPr>
        <p:spPr>
          <a:xfrm>
            <a:off x="-2274" y="3676655"/>
            <a:ext cx="745323" cy="738000"/>
          </a:xfrm>
          <a:prstGeom prst="rect">
            <a:avLst/>
          </a:prstGeom>
          <a:solidFill>
            <a:srgbClr val="F15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0872F04-3260-45DC-B5B4-485B7FB0AFDE}"/>
              </a:ext>
            </a:extLst>
          </p:cNvPr>
          <p:cNvSpPr/>
          <p:nvPr/>
        </p:nvSpPr>
        <p:spPr>
          <a:xfrm>
            <a:off x="8403270" y="0"/>
            <a:ext cx="738000" cy="73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3DEDD08-7B14-4476-8462-66D6E6137C26}"/>
              </a:ext>
            </a:extLst>
          </p:cNvPr>
          <p:cNvSpPr/>
          <p:nvPr/>
        </p:nvSpPr>
        <p:spPr>
          <a:xfrm>
            <a:off x="8403270" y="1465152"/>
            <a:ext cx="738000" cy="73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F9F81EA-28C7-4640-938C-6E80E8246446}"/>
              </a:ext>
            </a:extLst>
          </p:cNvPr>
          <p:cNvSpPr/>
          <p:nvPr/>
        </p:nvSpPr>
        <p:spPr>
          <a:xfrm>
            <a:off x="8403270" y="2942045"/>
            <a:ext cx="738000" cy="73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36E9CFB-0E08-41E2-92B2-D96EAD50F043}"/>
              </a:ext>
            </a:extLst>
          </p:cNvPr>
          <p:cNvSpPr/>
          <p:nvPr/>
        </p:nvSpPr>
        <p:spPr>
          <a:xfrm>
            <a:off x="730885" y="4408244"/>
            <a:ext cx="738000" cy="73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9E354F2-E1B1-4B40-9EC9-3E1649968CCA}"/>
              </a:ext>
            </a:extLst>
          </p:cNvPr>
          <p:cNvSpPr/>
          <p:nvPr/>
        </p:nvSpPr>
        <p:spPr>
          <a:xfrm>
            <a:off x="8403270" y="4414133"/>
            <a:ext cx="738000" cy="73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pic>
        <p:nvPicPr>
          <p:cNvPr id="12" name="Picture 11" descr="A person smiling for the camera&#10;&#10;Description automatically generated">
            <a:extLst>
              <a:ext uri="{FF2B5EF4-FFF2-40B4-BE49-F238E27FC236}">
                <a16:creationId xmlns:a16="http://schemas.microsoft.com/office/drawing/2014/main" id="{C5AD7BF8-1A4A-4AC1-9A6C-5E03BBABE8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270" y="730986"/>
            <a:ext cx="740116" cy="740116"/>
          </a:xfrm>
          <a:prstGeom prst="rect">
            <a:avLst/>
          </a:prstGeom>
        </p:spPr>
      </p:pic>
      <p:pic>
        <p:nvPicPr>
          <p:cNvPr id="14" name="Picture 13" descr="A person wearing glasses and smiling at the camera&#10;&#10;Description automatically generated">
            <a:extLst>
              <a:ext uri="{FF2B5EF4-FFF2-40B4-BE49-F238E27FC236}">
                <a16:creationId xmlns:a16="http://schemas.microsoft.com/office/drawing/2014/main" id="{13E7BFC0-9D8F-4919-B0AF-A7DCDC1F7E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83" y="0"/>
            <a:ext cx="742509" cy="742509"/>
          </a:xfrm>
          <a:prstGeom prst="rect">
            <a:avLst/>
          </a:prstGeom>
        </p:spPr>
      </p:pic>
      <p:pic>
        <p:nvPicPr>
          <p:cNvPr id="16" name="Picture 15" descr="A person smiling for the camera&#10;&#10;Description automatically generated">
            <a:extLst>
              <a:ext uri="{FF2B5EF4-FFF2-40B4-BE49-F238E27FC236}">
                <a16:creationId xmlns:a16="http://schemas.microsoft.com/office/drawing/2014/main" id="{91A7462D-2F2D-4C36-BF10-CC677C3FEE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270" y="2204436"/>
            <a:ext cx="743049" cy="740116"/>
          </a:xfrm>
          <a:prstGeom prst="rect">
            <a:avLst/>
          </a:prstGeom>
        </p:spPr>
      </p:pic>
      <p:pic>
        <p:nvPicPr>
          <p:cNvPr id="18" name="Picture 17" descr="A person smiling for the camera&#10;&#10;Description automatically generated">
            <a:extLst>
              <a:ext uri="{FF2B5EF4-FFF2-40B4-BE49-F238E27FC236}">
                <a16:creationId xmlns:a16="http://schemas.microsoft.com/office/drawing/2014/main" id="{057B7E19-69AC-4192-92A8-A11DA1CE7D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270" y="3684779"/>
            <a:ext cx="739465" cy="738000"/>
          </a:xfrm>
          <a:prstGeom prst="rect">
            <a:avLst/>
          </a:prstGeom>
        </p:spPr>
      </p:pic>
      <p:pic>
        <p:nvPicPr>
          <p:cNvPr id="20" name="Picture 19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59694BD2-1408-4F98-9140-B8DDD9F114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4" y="1476895"/>
            <a:ext cx="738000" cy="738000"/>
          </a:xfrm>
          <a:prstGeom prst="rect">
            <a:avLst/>
          </a:prstGeom>
        </p:spPr>
      </p:pic>
      <p:pic>
        <p:nvPicPr>
          <p:cNvPr id="22" name="Picture 21" descr="A person wearing glasses and a suit and tie smiling at the camera&#10;&#10;Description automatically generated">
            <a:extLst>
              <a:ext uri="{FF2B5EF4-FFF2-40B4-BE49-F238E27FC236}">
                <a16:creationId xmlns:a16="http://schemas.microsoft.com/office/drawing/2014/main" id="{43D08A15-633A-4385-83CF-B1D23ADD96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43136"/>
            <a:ext cx="738000" cy="738000"/>
          </a:xfrm>
          <a:prstGeom prst="rect">
            <a:avLst/>
          </a:prstGeom>
        </p:spPr>
      </p:pic>
      <p:pic>
        <p:nvPicPr>
          <p:cNvPr id="24" name="Picture 23" descr="A person wearing glasses and smiling at the camera&#10;&#10;Description automatically generated">
            <a:extLst>
              <a:ext uri="{FF2B5EF4-FFF2-40B4-BE49-F238E27FC236}">
                <a16:creationId xmlns:a16="http://schemas.microsoft.com/office/drawing/2014/main" id="{D32F5D49-4DC2-4ABE-AB2B-416758B0560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15" y="4405500"/>
            <a:ext cx="738000" cy="738000"/>
          </a:xfrm>
          <a:prstGeom prst="rect">
            <a:avLst/>
          </a:prstGeom>
        </p:spPr>
      </p:pic>
      <p:pic>
        <p:nvPicPr>
          <p:cNvPr id="26" name="Picture 25" descr="A person smiling for the camera&#10;&#10;Description automatically generated">
            <a:extLst>
              <a:ext uri="{FF2B5EF4-FFF2-40B4-BE49-F238E27FC236}">
                <a16:creationId xmlns:a16="http://schemas.microsoft.com/office/drawing/2014/main" id="{20BE3318-F9F5-4E97-BD94-E7BED7BE2F1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385" y="4422779"/>
            <a:ext cx="730885" cy="7308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el 15"/>
          <p:cNvSpPr>
            <a:spLocks noGrp="1"/>
          </p:cNvSpPr>
          <p:nvPr>
            <p:ph type="title"/>
          </p:nvPr>
        </p:nvSpPr>
        <p:spPr>
          <a:xfrm>
            <a:off x="3203848" y="195486"/>
            <a:ext cx="5688632" cy="648072"/>
          </a:xfrm>
        </p:spPr>
        <p:txBody>
          <a:bodyPr>
            <a:normAutofit fontScale="90000"/>
          </a:bodyPr>
          <a:lstStyle/>
          <a:p>
            <a:r>
              <a:rPr lang="nl-NL" sz="3100" dirty="0">
                <a:latin typeface="TitilliumText22L Rg" pitchFamily="50" charset="0"/>
              </a:rPr>
              <a:t>CardsOnline</a:t>
            </a:r>
            <a:br>
              <a:rPr lang="nl-NL" sz="3100" dirty="0"/>
            </a:br>
            <a:r>
              <a:rPr lang="nl-NL" sz="3100" dirty="0"/>
              <a:t> </a:t>
            </a:r>
            <a:r>
              <a:rPr lang="nl-NL" sz="2700" b="1" dirty="0"/>
              <a:t>PowerBI Reports</a:t>
            </a:r>
            <a:endParaRPr lang="nl-NL" sz="2700" b="1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51B8911-ACD5-4712-8D99-7488D5110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131590"/>
            <a:ext cx="2880320" cy="3312368"/>
          </a:xfrm>
        </p:spPr>
        <p:txBody>
          <a:bodyPr>
            <a:noAutofit/>
          </a:bodyPr>
          <a:lstStyle/>
          <a:p>
            <a:r>
              <a:rPr lang="en-US" sz="1200" dirty="0" err="1"/>
              <a:t>CardsOnline</a:t>
            </a:r>
            <a:r>
              <a:rPr lang="en-US" sz="1200" dirty="0"/>
              <a:t> can export</a:t>
            </a:r>
            <a:br>
              <a:rPr lang="en-US" sz="1200" dirty="0"/>
            </a:br>
            <a:r>
              <a:rPr lang="en-US" sz="1200" dirty="0"/>
              <a:t>data to a CSV file and generate complete reports using </a:t>
            </a:r>
            <a:r>
              <a:rPr lang="en-US" sz="1200" dirty="0" err="1"/>
              <a:t>PowerBI</a:t>
            </a:r>
            <a:br>
              <a:rPr lang="en-US" sz="1200" dirty="0"/>
            </a:br>
            <a:endParaRPr lang="en-US" sz="1200" dirty="0"/>
          </a:p>
          <a:p>
            <a:r>
              <a:rPr lang="en-US" sz="1200" dirty="0"/>
              <a:t>Get insight into the production numbers overall, on Group or Unit level</a:t>
            </a:r>
            <a:br>
              <a:rPr lang="en-US" sz="1200" dirty="0"/>
            </a:br>
            <a:endParaRPr lang="en-US" sz="1200" dirty="0"/>
          </a:p>
          <a:p>
            <a:r>
              <a:rPr lang="en-US" sz="1200" dirty="0"/>
              <a:t>Track active records, prints, misprints, reprints &amp; blocked cards</a:t>
            </a:r>
          </a:p>
          <a:p>
            <a:pPr marL="0" indent="0">
              <a:buNone/>
            </a:pPr>
            <a:endParaRPr lang="en-US" sz="1200" dirty="0"/>
          </a:p>
          <a:p>
            <a:r>
              <a:rPr lang="en-US" sz="1200" dirty="0"/>
              <a:t>Get insights into Admin usage. Get a complete overview log of the actions taken in </a:t>
            </a:r>
            <a:r>
              <a:rPr lang="en-US" sz="1200" dirty="0" err="1"/>
              <a:t>CardsOnline</a:t>
            </a: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lvl="1"/>
            <a:endParaRPr lang="en-US" sz="1200" dirty="0"/>
          </a:p>
          <a:p>
            <a:pPr marL="0" indent="0">
              <a:buNone/>
            </a:pPr>
            <a:br>
              <a:rPr lang="en-US" sz="1200" dirty="0"/>
            </a:br>
            <a:endParaRPr lang="en-US" sz="1200" dirty="0"/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0AD45FC3-5F17-4976-9625-C534D7A666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102284"/>
            <a:ext cx="5513555" cy="326966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8411E08-B310-420A-831F-9AAA41153E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720" y="1102284"/>
            <a:ext cx="407168" cy="40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017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el 15"/>
          <p:cNvSpPr>
            <a:spLocks noGrp="1"/>
          </p:cNvSpPr>
          <p:nvPr>
            <p:ph type="title"/>
          </p:nvPr>
        </p:nvSpPr>
        <p:spPr>
          <a:xfrm>
            <a:off x="3203848" y="195486"/>
            <a:ext cx="5688632" cy="648072"/>
          </a:xfrm>
        </p:spPr>
        <p:txBody>
          <a:bodyPr>
            <a:normAutofit fontScale="90000"/>
          </a:bodyPr>
          <a:lstStyle/>
          <a:p>
            <a:r>
              <a:rPr lang="nl-NL" sz="3100" dirty="0">
                <a:latin typeface="TitilliumText22L Rg" pitchFamily="50" charset="0"/>
              </a:rPr>
              <a:t>CardsOnline</a:t>
            </a:r>
            <a:br>
              <a:rPr lang="nl-NL" sz="3100" dirty="0"/>
            </a:br>
            <a:r>
              <a:rPr lang="nl-NL" sz="2700" b="1" dirty="0"/>
              <a:t>Index</a:t>
            </a:r>
            <a:endParaRPr lang="nl-NL" sz="2700" b="1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51B8911-ACD5-4712-8D99-7488D5110F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400" dirty="0"/>
              <a:t>The CardsOnline Solution</a:t>
            </a:r>
          </a:p>
          <a:p>
            <a:pPr lvl="1"/>
            <a:r>
              <a:rPr lang="en-US" sz="1200" dirty="0"/>
              <a:t>CardsOnline MyCloud vs Enterprise</a:t>
            </a:r>
          </a:p>
          <a:p>
            <a:pPr lvl="1"/>
            <a:r>
              <a:rPr lang="en-US" sz="1200" dirty="0"/>
              <a:t>Online Card Designer</a:t>
            </a:r>
          </a:p>
          <a:p>
            <a:pPr lvl="1"/>
            <a:r>
              <a:rPr lang="en-US" sz="1200" dirty="0"/>
              <a:t>Data Manager</a:t>
            </a:r>
          </a:p>
          <a:p>
            <a:pPr lvl="1"/>
            <a:r>
              <a:rPr lang="en-US" sz="1200" dirty="0"/>
              <a:t>Card Manager</a:t>
            </a:r>
          </a:p>
          <a:p>
            <a:pPr lvl="1"/>
            <a:endParaRPr lang="en-US" sz="1200" dirty="0"/>
          </a:p>
          <a:p>
            <a:r>
              <a:rPr lang="en-US" sz="1400" dirty="0"/>
              <a:t>CardsOnline Add-Ons</a:t>
            </a:r>
            <a:endParaRPr lang="en-US" sz="1600" dirty="0"/>
          </a:p>
          <a:p>
            <a:pPr lvl="1"/>
            <a:r>
              <a:rPr lang="en-US" sz="1200" dirty="0"/>
              <a:t>CardsOnline Service Portal</a:t>
            </a:r>
          </a:p>
          <a:p>
            <a:pPr lvl="1"/>
            <a:r>
              <a:rPr lang="en-US" sz="1200" dirty="0"/>
              <a:t>CardsOnline Card Print Manager</a:t>
            </a:r>
            <a:br>
              <a:rPr lang="en-US" sz="1200" dirty="0"/>
            </a:br>
            <a:endParaRPr lang="en-US" sz="1200" dirty="0"/>
          </a:p>
          <a:p>
            <a:r>
              <a:rPr lang="en-US" sz="1400" dirty="0"/>
              <a:t>CardsOnline Reports</a:t>
            </a:r>
          </a:p>
          <a:p>
            <a:pPr lvl="1"/>
            <a:r>
              <a:rPr lang="en-US" sz="1200" dirty="0"/>
              <a:t>Dashboard</a:t>
            </a:r>
          </a:p>
          <a:p>
            <a:pPr lvl="1"/>
            <a:r>
              <a:rPr lang="en-US" sz="1200" dirty="0" err="1"/>
              <a:t>PowerBI</a:t>
            </a:r>
            <a:endParaRPr lang="en-US" sz="1800" dirty="0"/>
          </a:p>
          <a:p>
            <a:endParaRPr lang="en-US" sz="1800" dirty="0"/>
          </a:p>
          <a:p>
            <a:endParaRPr lang="en-NL" sz="1800" dirty="0"/>
          </a:p>
        </p:txBody>
      </p:sp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15531247-5E08-4FD9-99AC-42391DD3EB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131590"/>
            <a:ext cx="5220072" cy="347868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el 15"/>
          <p:cNvSpPr>
            <a:spLocks noGrp="1"/>
          </p:cNvSpPr>
          <p:nvPr>
            <p:ph type="title"/>
          </p:nvPr>
        </p:nvSpPr>
        <p:spPr>
          <a:xfrm>
            <a:off x="3203848" y="195486"/>
            <a:ext cx="5688632" cy="648072"/>
          </a:xfrm>
        </p:spPr>
        <p:txBody>
          <a:bodyPr>
            <a:normAutofit fontScale="90000"/>
          </a:bodyPr>
          <a:lstStyle/>
          <a:p>
            <a:r>
              <a:rPr lang="nl-NL" sz="3100" dirty="0">
                <a:latin typeface="TitilliumText22L Rg" pitchFamily="50" charset="0"/>
              </a:rPr>
              <a:t>CardsOnline</a:t>
            </a:r>
            <a:br>
              <a:rPr lang="nl-NL" sz="3100" dirty="0"/>
            </a:br>
            <a:r>
              <a:rPr lang="nl-NL" sz="2700" b="1" dirty="0"/>
              <a:t>The One Card Solution</a:t>
            </a:r>
            <a:endParaRPr lang="nl-NL" sz="2700" b="1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51B8911-ACD5-4712-8D99-7488D5110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131590"/>
            <a:ext cx="2808312" cy="3312368"/>
          </a:xfrm>
        </p:spPr>
        <p:txBody>
          <a:bodyPr>
            <a:noAutofit/>
          </a:bodyPr>
          <a:lstStyle/>
          <a:p>
            <a:r>
              <a:rPr lang="en-US" sz="1200" dirty="0"/>
              <a:t>Link your smart card with the systems in your organization.</a:t>
            </a:r>
            <a:br>
              <a:rPr lang="en-US" sz="1200" dirty="0"/>
            </a:br>
            <a:endParaRPr lang="en-US" sz="1200" dirty="0"/>
          </a:p>
          <a:p>
            <a:r>
              <a:rPr lang="en-US" sz="1200" dirty="0"/>
              <a:t>Connect with systems using custom made data agents</a:t>
            </a:r>
            <a:br>
              <a:rPr lang="en-US" sz="1200" dirty="0"/>
            </a:br>
            <a:endParaRPr lang="en-US" sz="1200" dirty="0"/>
          </a:p>
          <a:p>
            <a:r>
              <a:rPr lang="en-US" sz="1200" dirty="0"/>
              <a:t>Schedule automatic expiration, </a:t>
            </a:r>
            <a:br>
              <a:rPr lang="en-US" sz="1200" dirty="0"/>
            </a:br>
            <a:r>
              <a:rPr lang="en-US" sz="1200" dirty="0"/>
              <a:t>re-print cards or manage lost cards by blocking temporarily </a:t>
            </a:r>
            <a:br>
              <a:rPr lang="en-US" sz="1200" dirty="0"/>
            </a:br>
            <a:r>
              <a:rPr lang="en-US" sz="1200" dirty="0"/>
              <a:t>or permanently</a:t>
            </a:r>
          </a:p>
          <a:p>
            <a:endParaRPr lang="en-US" sz="1200" dirty="0"/>
          </a:p>
          <a:p>
            <a:r>
              <a:rPr lang="en-US" sz="1200" dirty="0"/>
              <a:t>Enable authorized remote users to access the data to manage the ID card production.</a:t>
            </a:r>
            <a:br>
              <a:rPr lang="en-US" sz="1200" dirty="0"/>
            </a:br>
            <a:endParaRPr lang="en-US" sz="1200" dirty="0"/>
          </a:p>
          <a:p>
            <a:r>
              <a:rPr lang="en-US" sz="1200" dirty="0"/>
              <a:t>Use one online system for all functionalities</a:t>
            </a:r>
          </a:p>
        </p:txBody>
      </p:sp>
      <p:pic>
        <p:nvPicPr>
          <p:cNvPr id="4" name="Picture 3" descr="A picture containing black&#10;&#10;Description automatically generated">
            <a:extLst>
              <a:ext uri="{FF2B5EF4-FFF2-40B4-BE49-F238E27FC236}">
                <a16:creationId xmlns:a16="http://schemas.microsoft.com/office/drawing/2014/main" id="{2C3F7574-98AE-4D81-AB9F-38A9D6FA4B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374" y="411510"/>
            <a:ext cx="4119922" cy="4119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6401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F0560-4EBC-438A-BC64-C91DE66F8E4B}"/>
              </a:ext>
            </a:extLst>
          </p:cNvPr>
          <p:cNvSpPr/>
          <p:nvPr/>
        </p:nvSpPr>
        <p:spPr>
          <a:xfrm>
            <a:off x="5220072" y="4083918"/>
            <a:ext cx="2880320" cy="576064"/>
          </a:xfrm>
          <a:prstGeom prst="rect">
            <a:avLst/>
          </a:prstGeom>
          <a:solidFill>
            <a:srgbClr val="0E8F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C97FF9C-9F39-4430-B314-5176D8A3E91C}"/>
              </a:ext>
            </a:extLst>
          </p:cNvPr>
          <p:cNvSpPr/>
          <p:nvPr/>
        </p:nvSpPr>
        <p:spPr>
          <a:xfrm>
            <a:off x="1547664" y="4078722"/>
            <a:ext cx="2880320" cy="581260"/>
          </a:xfrm>
          <a:prstGeom prst="rect">
            <a:avLst/>
          </a:prstGeom>
          <a:solidFill>
            <a:srgbClr val="0E8F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6" name="Titel 15"/>
          <p:cNvSpPr>
            <a:spLocks noGrp="1"/>
          </p:cNvSpPr>
          <p:nvPr>
            <p:ph type="title"/>
          </p:nvPr>
        </p:nvSpPr>
        <p:spPr>
          <a:xfrm>
            <a:off x="3203848" y="195486"/>
            <a:ext cx="5688632" cy="648072"/>
          </a:xfrm>
        </p:spPr>
        <p:txBody>
          <a:bodyPr>
            <a:normAutofit fontScale="90000"/>
          </a:bodyPr>
          <a:lstStyle/>
          <a:p>
            <a:r>
              <a:rPr lang="nl-NL" sz="3100" dirty="0">
                <a:latin typeface="TitilliumText22L Rg" pitchFamily="50" charset="0"/>
              </a:rPr>
              <a:t>CardsOnline</a:t>
            </a:r>
            <a:br>
              <a:rPr lang="nl-NL" sz="3100" dirty="0"/>
            </a:br>
            <a:r>
              <a:rPr lang="en-US" b="1" dirty="0" err="1"/>
              <a:t>MyCloud</a:t>
            </a:r>
            <a:r>
              <a:rPr lang="en-US" b="1" dirty="0"/>
              <a:t> vs Enterprise</a:t>
            </a:r>
            <a:endParaRPr lang="nl-NL" sz="2700" b="1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C0A51B5F-BA5E-450C-B214-77A18526137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3738005"/>
              </p:ext>
            </p:extLst>
          </p:nvPr>
        </p:nvGraphicFramePr>
        <p:xfrm>
          <a:off x="250825" y="987574"/>
          <a:ext cx="8642350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79ACDE2-E029-47BC-AF34-95267A4EADC3}"/>
              </a:ext>
            </a:extLst>
          </p:cNvPr>
          <p:cNvSpPr txBox="1"/>
          <p:nvPr/>
        </p:nvSpPr>
        <p:spPr>
          <a:xfrm>
            <a:off x="2123728" y="4083919"/>
            <a:ext cx="2448272" cy="5760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>
              <a:lnSpc>
                <a:spcPct val="120000"/>
              </a:lnSpc>
            </a:pPr>
            <a:endParaRPr lang="en-US" sz="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ct val="120000"/>
              </a:lnSpc>
            </a:pPr>
            <a:r>
              <a:rPr lang="en-US" sz="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# Designs</a:t>
            </a:r>
            <a:r>
              <a:rPr lang="en-US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	</a:t>
            </a:r>
            <a:r>
              <a:rPr lang="en-NL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∞</a:t>
            </a:r>
          </a:p>
          <a:p>
            <a:pPr>
              <a:lnSpc>
                <a:spcPct val="120000"/>
              </a:lnSpc>
            </a:pPr>
            <a:r>
              <a:rPr lang="en-US" sz="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# Records</a:t>
            </a:r>
            <a:r>
              <a:rPr lang="en-US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	2500 per Unit</a:t>
            </a:r>
          </a:p>
          <a:p>
            <a:pPr>
              <a:lnSpc>
                <a:spcPct val="120000"/>
              </a:lnSpc>
            </a:pPr>
            <a:r>
              <a:rPr lang="en-US" sz="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# Users</a:t>
            </a:r>
            <a:r>
              <a:rPr lang="en-US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	</a:t>
            </a:r>
            <a:r>
              <a:rPr lang="en-NL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∞</a:t>
            </a:r>
            <a:endParaRPr lang="en-US" sz="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ct val="120000"/>
              </a:lnSpc>
            </a:pPr>
            <a:r>
              <a:rPr lang="en-US" sz="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# Units</a:t>
            </a:r>
            <a:r>
              <a:rPr lang="en-US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	Pay per Unit per Month</a:t>
            </a:r>
            <a:endParaRPr lang="en-NL" sz="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ct val="120000"/>
              </a:lnSpc>
            </a:pPr>
            <a:endParaRPr kumimoji="0" lang="en-NL" sz="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25E1AB-3723-4DC2-87DD-A03EF4F7B3AF}"/>
              </a:ext>
            </a:extLst>
          </p:cNvPr>
          <p:cNvSpPr txBox="1"/>
          <p:nvPr/>
        </p:nvSpPr>
        <p:spPr>
          <a:xfrm>
            <a:off x="6023187" y="4083919"/>
            <a:ext cx="2160240" cy="5760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>
              <a:lnSpc>
                <a:spcPct val="120000"/>
              </a:lnSpc>
            </a:pPr>
            <a:endParaRPr lang="en-US" sz="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ct val="120000"/>
              </a:lnSpc>
            </a:pPr>
            <a:r>
              <a:rPr lang="en-US" sz="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# Designs</a:t>
            </a:r>
            <a:r>
              <a:rPr lang="en-US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	</a:t>
            </a:r>
            <a:r>
              <a:rPr lang="en-NL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∞</a:t>
            </a:r>
          </a:p>
          <a:p>
            <a:pPr>
              <a:lnSpc>
                <a:spcPct val="120000"/>
              </a:lnSpc>
            </a:pPr>
            <a:r>
              <a:rPr lang="en-US" sz="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# Records</a:t>
            </a:r>
            <a:r>
              <a:rPr lang="en-US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	</a:t>
            </a:r>
            <a:r>
              <a:rPr lang="en-NL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∞</a:t>
            </a:r>
          </a:p>
          <a:p>
            <a:pPr>
              <a:lnSpc>
                <a:spcPct val="120000"/>
              </a:lnSpc>
            </a:pPr>
            <a:r>
              <a:rPr lang="en-US" sz="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# Users</a:t>
            </a:r>
            <a:r>
              <a:rPr lang="en-US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	</a:t>
            </a:r>
            <a:r>
              <a:rPr lang="en-NL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∞</a:t>
            </a:r>
            <a:endParaRPr lang="en-US" sz="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ct val="120000"/>
              </a:lnSpc>
            </a:pPr>
            <a:r>
              <a:rPr lang="en-US" sz="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# Units</a:t>
            </a:r>
            <a:r>
              <a:rPr lang="en-US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	</a:t>
            </a:r>
            <a:r>
              <a:rPr lang="en-NL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∞</a:t>
            </a:r>
          </a:p>
          <a:p>
            <a:pPr>
              <a:lnSpc>
                <a:spcPct val="120000"/>
              </a:lnSpc>
            </a:pPr>
            <a:endParaRPr kumimoji="0" lang="en-NL" sz="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0392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using a computer&#10;&#10;Description automatically generated">
            <a:extLst>
              <a:ext uri="{FF2B5EF4-FFF2-40B4-BE49-F238E27FC236}">
                <a16:creationId xmlns:a16="http://schemas.microsoft.com/office/drawing/2014/main" id="{B2AFA5E7-CDAB-4184-A18A-C9ACCF8069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631" y="1097290"/>
            <a:ext cx="5272881" cy="3513881"/>
          </a:xfrm>
          <a:prstGeom prst="rect">
            <a:avLst/>
          </a:prstGeom>
        </p:spPr>
      </p:pic>
      <p:sp>
        <p:nvSpPr>
          <p:cNvPr id="16" name="Titel 15"/>
          <p:cNvSpPr>
            <a:spLocks noGrp="1"/>
          </p:cNvSpPr>
          <p:nvPr>
            <p:ph type="title"/>
          </p:nvPr>
        </p:nvSpPr>
        <p:spPr>
          <a:xfrm>
            <a:off x="3203848" y="195486"/>
            <a:ext cx="5688632" cy="648072"/>
          </a:xfrm>
        </p:spPr>
        <p:txBody>
          <a:bodyPr>
            <a:normAutofit fontScale="90000"/>
          </a:bodyPr>
          <a:lstStyle/>
          <a:p>
            <a:r>
              <a:rPr lang="nl-NL" sz="3100" dirty="0">
                <a:latin typeface="TitilliumText22L Rg" pitchFamily="50" charset="0"/>
              </a:rPr>
              <a:t>CardsOnline</a:t>
            </a:r>
            <a:br>
              <a:rPr lang="nl-NL" sz="3100" dirty="0">
                <a:latin typeface="TitilliumText22L Rg" pitchFamily="50" charset="0"/>
              </a:rPr>
            </a:br>
            <a:r>
              <a:rPr lang="nl-NL" sz="2700" b="1" dirty="0"/>
              <a:t>Online Card Designer</a:t>
            </a:r>
            <a:endParaRPr lang="nl-NL" sz="2700" b="1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51B8911-ACD5-4712-8D99-7488D5110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131590"/>
            <a:ext cx="2880320" cy="3240360"/>
          </a:xfrm>
        </p:spPr>
        <p:txBody>
          <a:bodyPr>
            <a:noAutofit/>
          </a:bodyPr>
          <a:lstStyle/>
          <a:p>
            <a:r>
              <a:rPr lang="en-US" sz="1200" dirty="0"/>
              <a:t>Create multiple card designs &amp; </a:t>
            </a:r>
            <a:br>
              <a:rPr lang="en-US" sz="1200" dirty="0"/>
            </a:br>
            <a:r>
              <a:rPr lang="en-US" sz="1200" dirty="0"/>
              <a:t>set templates ready to use at </a:t>
            </a:r>
            <a:br>
              <a:rPr lang="en-US" sz="1200" dirty="0"/>
            </a:br>
            <a:r>
              <a:rPr lang="en-US" sz="1200" dirty="0"/>
              <a:t>other locations.</a:t>
            </a:r>
          </a:p>
          <a:p>
            <a:pPr marL="0" indent="0">
              <a:buNone/>
            </a:pPr>
            <a:endParaRPr lang="en-US" sz="1200" dirty="0"/>
          </a:p>
          <a:p>
            <a:r>
              <a:rPr lang="en-US" sz="1200" dirty="0"/>
              <a:t>Use shapes, images, QR-codes, barcodes, place holders, dynamic text &amp; logos. </a:t>
            </a:r>
          </a:p>
          <a:p>
            <a:pPr marL="0" indent="0">
              <a:buNone/>
            </a:pPr>
            <a:endParaRPr lang="en-US" sz="1200" dirty="0"/>
          </a:p>
          <a:p>
            <a:r>
              <a:rPr lang="en-US" sz="1200" dirty="0"/>
              <a:t>Import Card Designs (BadgeMaker)</a:t>
            </a:r>
            <a:br>
              <a:rPr lang="en-US" sz="1200" dirty="0"/>
            </a:br>
            <a:endParaRPr lang="en-US" sz="1200" dirty="0"/>
          </a:p>
          <a:p>
            <a:r>
              <a:rPr lang="en-US" sz="1200" dirty="0"/>
              <a:t>Import your own Fonts</a:t>
            </a:r>
            <a:br>
              <a:rPr lang="en-US" sz="1200" dirty="0"/>
            </a:b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20910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el 15"/>
          <p:cNvSpPr>
            <a:spLocks noGrp="1"/>
          </p:cNvSpPr>
          <p:nvPr>
            <p:ph type="title"/>
          </p:nvPr>
        </p:nvSpPr>
        <p:spPr>
          <a:xfrm>
            <a:off x="3203848" y="195486"/>
            <a:ext cx="5688632" cy="648072"/>
          </a:xfrm>
        </p:spPr>
        <p:txBody>
          <a:bodyPr>
            <a:normAutofit fontScale="90000"/>
          </a:bodyPr>
          <a:lstStyle/>
          <a:p>
            <a:r>
              <a:rPr lang="nl-NL" sz="3100" dirty="0">
                <a:latin typeface="TitilliumText22L Rg" pitchFamily="50" charset="0"/>
              </a:rPr>
              <a:t>CardsOnline </a:t>
            </a:r>
            <a:br>
              <a:rPr lang="nl-NL" sz="3100" dirty="0"/>
            </a:br>
            <a:r>
              <a:rPr lang="nl-NL" sz="2700" b="1" dirty="0"/>
              <a:t>Data Manager</a:t>
            </a:r>
            <a:endParaRPr lang="nl-NL" sz="2700" b="1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51B8911-ACD5-4712-8D99-7488D5110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131590"/>
            <a:ext cx="3384376" cy="3312368"/>
          </a:xfrm>
        </p:spPr>
        <p:txBody>
          <a:bodyPr>
            <a:noAutofit/>
          </a:bodyPr>
          <a:lstStyle/>
          <a:p>
            <a:r>
              <a:rPr lang="en-US" sz="1200" dirty="0"/>
              <a:t>A complete overview of all your imported card holders data ready to manage.</a:t>
            </a:r>
            <a:br>
              <a:rPr lang="en-US" sz="1200" dirty="0"/>
            </a:br>
            <a:r>
              <a:rPr lang="en-US" sz="1200" dirty="0"/>
              <a:t> </a:t>
            </a:r>
          </a:p>
          <a:p>
            <a:r>
              <a:rPr lang="en-US" sz="1200" dirty="0"/>
              <a:t>Import card holders data &amp; photos</a:t>
            </a:r>
            <a:br>
              <a:rPr lang="en-US" sz="1200" dirty="0"/>
            </a:br>
            <a:endParaRPr lang="en-US" sz="1200" dirty="0"/>
          </a:p>
          <a:p>
            <a:r>
              <a:rPr lang="en-US" sz="1200" dirty="0"/>
              <a:t>Capture photos and add data</a:t>
            </a:r>
            <a:br>
              <a:rPr lang="en-US" sz="1200" dirty="0"/>
            </a:br>
            <a:endParaRPr lang="en-US" sz="1200" dirty="0"/>
          </a:p>
          <a:p>
            <a:r>
              <a:rPr lang="en-US" sz="1200" dirty="0"/>
              <a:t>Auto-capture &amp; auto-cropping </a:t>
            </a:r>
            <a:br>
              <a:rPr lang="en-US" sz="1200" dirty="0"/>
            </a:br>
            <a:r>
              <a:rPr lang="en-US" sz="1200" dirty="0"/>
              <a:t>functionality</a:t>
            </a:r>
          </a:p>
          <a:p>
            <a:pPr marL="0" indent="0">
              <a:buNone/>
            </a:pPr>
            <a:endParaRPr lang="en-US" sz="1200" dirty="0"/>
          </a:p>
          <a:p>
            <a:r>
              <a:rPr lang="en-US" sz="1200" dirty="0"/>
              <a:t>Quick search &amp; Mobile Enrollment</a:t>
            </a:r>
            <a:br>
              <a:rPr lang="en-US" sz="1200" dirty="0"/>
            </a:br>
            <a:endParaRPr lang="en-US" sz="1200" dirty="0"/>
          </a:p>
          <a:p>
            <a:r>
              <a:rPr lang="en-US" sz="1200" dirty="0"/>
              <a:t>Batch edit records</a:t>
            </a:r>
          </a:p>
          <a:p>
            <a:endParaRPr lang="en-US" sz="1200" dirty="0"/>
          </a:p>
          <a:p>
            <a:endParaRPr lang="en-US" sz="1200" dirty="0"/>
          </a:p>
          <a:p>
            <a:pPr marL="0" indent="0">
              <a:buNone/>
            </a:pPr>
            <a:br>
              <a:rPr lang="en-US" sz="1200" dirty="0"/>
            </a:br>
            <a:endParaRPr lang="en-US" sz="1200" dirty="0"/>
          </a:p>
          <a:p>
            <a:pPr marL="0" indent="0">
              <a:buNone/>
            </a:pPr>
            <a:br>
              <a:rPr lang="en-US" sz="1200" dirty="0"/>
            </a:br>
            <a:endParaRPr lang="en-US" sz="1200" dirty="0"/>
          </a:p>
        </p:txBody>
      </p:sp>
      <p:pic>
        <p:nvPicPr>
          <p:cNvPr id="10" name="Picture 9" descr="A screen shot of a computer&#10;&#10;Description automatically generated">
            <a:extLst>
              <a:ext uri="{FF2B5EF4-FFF2-40B4-BE49-F238E27FC236}">
                <a16:creationId xmlns:a16="http://schemas.microsoft.com/office/drawing/2014/main" id="{64343513-ABEE-41DD-A882-04528CAB35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060" y="267494"/>
            <a:ext cx="4927476" cy="4927476"/>
          </a:xfrm>
          <a:prstGeom prst="rect">
            <a:avLst/>
          </a:prstGeom>
        </p:spPr>
      </p:pic>
      <p:pic>
        <p:nvPicPr>
          <p:cNvPr id="12" name="Picture 11" descr="A screenshot of a computer&#10;&#10;Description automatically generated">
            <a:extLst>
              <a:ext uri="{FF2B5EF4-FFF2-40B4-BE49-F238E27FC236}">
                <a16:creationId xmlns:a16="http://schemas.microsoft.com/office/drawing/2014/main" id="{6D2344FC-EA8A-4FFC-9684-434745B0B8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874" y="1419622"/>
            <a:ext cx="3751334" cy="3025269"/>
          </a:xfrm>
          <a:prstGeom prst="rect">
            <a:avLst/>
          </a:prstGeom>
        </p:spPr>
      </p:pic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7DBC79B6-E155-4A61-B6FA-71C84D3EB0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488" y="2355726"/>
            <a:ext cx="1008581" cy="186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965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DCDEFA5-34EF-4607-BE7A-2F8F7B6206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576" y="771550"/>
            <a:ext cx="4003205" cy="3008122"/>
          </a:xfrm>
          <a:prstGeom prst="rect">
            <a:avLst/>
          </a:prstGeom>
        </p:spPr>
      </p:pic>
      <p:sp>
        <p:nvSpPr>
          <p:cNvPr id="16" name="Titel 15"/>
          <p:cNvSpPr>
            <a:spLocks noGrp="1"/>
          </p:cNvSpPr>
          <p:nvPr>
            <p:ph type="title"/>
          </p:nvPr>
        </p:nvSpPr>
        <p:spPr>
          <a:xfrm>
            <a:off x="3203848" y="195486"/>
            <a:ext cx="5688632" cy="648072"/>
          </a:xfrm>
        </p:spPr>
        <p:txBody>
          <a:bodyPr>
            <a:normAutofit fontScale="90000"/>
          </a:bodyPr>
          <a:lstStyle/>
          <a:p>
            <a:r>
              <a:rPr lang="nl-NL" sz="3100" dirty="0">
                <a:latin typeface="TitilliumText22L Rg" pitchFamily="50" charset="0"/>
              </a:rPr>
              <a:t>CardsOnline</a:t>
            </a:r>
            <a:br>
              <a:rPr lang="nl-NL" sz="3100" dirty="0"/>
            </a:br>
            <a:r>
              <a:rPr lang="nl-NL" sz="2700" b="1" dirty="0"/>
              <a:t>Card Manager</a:t>
            </a:r>
            <a:endParaRPr lang="nl-NL" sz="2700" b="1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51B8911-ACD5-4712-8D99-7488D5110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131590"/>
            <a:ext cx="5328592" cy="3528392"/>
          </a:xfrm>
        </p:spPr>
        <p:txBody>
          <a:bodyPr>
            <a:noAutofit/>
          </a:bodyPr>
          <a:lstStyle/>
          <a:p>
            <a:r>
              <a:rPr lang="en-US" sz="1100" dirty="0"/>
              <a:t>Card manager gives you a complete overview of all the </a:t>
            </a:r>
            <a:br>
              <a:rPr lang="en-US" sz="1100" dirty="0"/>
            </a:br>
            <a:r>
              <a:rPr lang="en-US" sz="1100" dirty="0"/>
              <a:t>cards connected to the card holders</a:t>
            </a:r>
            <a:br>
              <a:rPr lang="en-US" sz="1100" dirty="0"/>
            </a:br>
            <a:endParaRPr lang="en-US" sz="1100" dirty="0"/>
          </a:p>
          <a:p>
            <a:r>
              <a:rPr lang="en-US" sz="1100" dirty="0"/>
              <a:t>View the card history</a:t>
            </a:r>
          </a:p>
          <a:p>
            <a:pPr marL="0" indent="0">
              <a:buNone/>
            </a:pPr>
            <a:endParaRPr lang="en-US" sz="1100" dirty="0"/>
          </a:p>
          <a:p>
            <a:r>
              <a:rPr lang="en-US" sz="1100" dirty="0"/>
              <a:t>Manage and reprint cards</a:t>
            </a:r>
            <a:br>
              <a:rPr lang="en-US" sz="1100" dirty="0"/>
            </a:br>
            <a:endParaRPr lang="en-US" sz="1100" dirty="0"/>
          </a:p>
          <a:p>
            <a:r>
              <a:rPr lang="en-US" sz="1100" dirty="0"/>
              <a:t>Change a card status. For example, </a:t>
            </a:r>
            <a:br>
              <a:rPr lang="en-US" sz="1100" dirty="0"/>
            </a:br>
            <a:r>
              <a:rPr lang="en-US" sz="1100" dirty="0"/>
              <a:t>block lost cards temporarily or permanently</a:t>
            </a:r>
            <a:br>
              <a:rPr lang="en-US" sz="1100" dirty="0"/>
            </a:br>
            <a:r>
              <a:rPr lang="en-US" sz="1100" dirty="0"/>
              <a:t>Status:</a:t>
            </a:r>
          </a:p>
          <a:p>
            <a:pPr lvl="1"/>
            <a:r>
              <a:rPr lang="en-US" sz="800" dirty="0">
                <a:solidFill>
                  <a:schemeClr val="accent1"/>
                </a:solidFill>
              </a:rPr>
              <a:t>Printed</a:t>
            </a:r>
          </a:p>
          <a:p>
            <a:pPr lvl="1"/>
            <a:r>
              <a:rPr lang="en-US" sz="800" dirty="0">
                <a:solidFill>
                  <a:schemeClr val="accent1"/>
                </a:solidFill>
              </a:rPr>
              <a:t>Activated</a:t>
            </a:r>
          </a:p>
          <a:p>
            <a:pPr lvl="1"/>
            <a:r>
              <a:rPr lang="en-US" sz="800" dirty="0">
                <a:solidFill>
                  <a:schemeClr val="accent1"/>
                </a:solidFill>
              </a:rPr>
              <a:t>Issued</a:t>
            </a:r>
          </a:p>
          <a:p>
            <a:pPr lvl="1"/>
            <a:r>
              <a:rPr lang="en-US" sz="800" dirty="0">
                <a:solidFill>
                  <a:schemeClr val="accent1"/>
                </a:solidFill>
              </a:rPr>
              <a:t>Temporary blocked</a:t>
            </a:r>
          </a:p>
          <a:p>
            <a:pPr lvl="1"/>
            <a:r>
              <a:rPr lang="en-US" sz="800" dirty="0">
                <a:solidFill>
                  <a:schemeClr val="accent1"/>
                </a:solidFill>
              </a:rPr>
              <a:t>Permanently blocked</a:t>
            </a:r>
          </a:p>
          <a:p>
            <a:pPr lvl="1"/>
            <a:r>
              <a:rPr lang="en-US" sz="800" dirty="0">
                <a:solidFill>
                  <a:schemeClr val="accent1"/>
                </a:solidFill>
              </a:rPr>
              <a:t>Revoked</a:t>
            </a:r>
          </a:p>
          <a:p>
            <a:pPr lvl="1"/>
            <a:r>
              <a:rPr lang="en-US" sz="800" dirty="0">
                <a:solidFill>
                  <a:schemeClr val="accent1"/>
                </a:solidFill>
              </a:rPr>
              <a:t>Expired</a:t>
            </a:r>
          </a:p>
          <a:p>
            <a:pPr lvl="1"/>
            <a:r>
              <a:rPr lang="en-US" sz="800" dirty="0">
                <a:solidFill>
                  <a:schemeClr val="accent1"/>
                </a:solidFill>
              </a:rPr>
              <a:t>To renewed</a:t>
            </a:r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br>
              <a:rPr lang="en-US" sz="1100" dirty="0"/>
            </a:br>
            <a:endParaRPr lang="en-US" sz="1100" dirty="0"/>
          </a:p>
        </p:txBody>
      </p:sp>
      <p:pic>
        <p:nvPicPr>
          <p:cNvPr id="4" name="Picture 3" descr="A screen shot of a person&#10;&#10;Description automatically generated">
            <a:extLst>
              <a:ext uri="{FF2B5EF4-FFF2-40B4-BE49-F238E27FC236}">
                <a16:creationId xmlns:a16="http://schemas.microsoft.com/office/drawing/2014/main" id="{B4CFD44B-78CD-416F-8A0F-E53CDE67FE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276" y="1635646"/>
            <a:ext cx="4003204" cy="2956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413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hand holding a cellphone&#10;&#10;Description automatically generated">
            <a:extLst>
              <a:ext uri="{FF2B5EF4-FFF2-40B4-BE49-F238E27FC236}">
                <a16:creationId xmlns:a16="http://schemas.microsoft.com/office/drawing/2014/main" id="{E4D79FD2-99CA-466C-9C50-C4717AB2CF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096" y="1101218"/>
            <a:ext cx="2308416" cy="3507854"/>
          </a:xfrm>
          <a:prstGeom prst="rect">
            <a:avLst/>
          </a:prstGeom>
        </p:spPr>
      </p:pic>
      <p:sp>
        <p:nvSpPr>
          <p:cNvPr id="16" name="Titel 15"/>
          <p:cNvSpPr>
            <a:spLocks noGrp="1"/>
          </p:cNvSpPr>
          <p:nvPr>
            <p:ph type="title"/>
          </p:nvPr>
        </p:nvSpPr>
        <p:spPr>
          <a:xfrm>
            <a:off x="3203848" y="195486"/>
            <a:ext cx="5688632" cy="648072"/>
          </a:xfrm>
        </p:spPr>
        <p:txBody>
          <a:bodyPr>
            <a:normAutofit fontScale="90000"/>
          </a:bodyPr>
          <a:lstStyle/>
          <a:p>
            <a:r>
              <a:rPr lang="nl-NL" sz="3100" dirty="0">
                <a:latin typeface="TitilliumText22L Rg" pitchFamily="50" charset="0"/>
              </a:rPr>
              <a:t>CardsOnline Add-On</a:t>
            </a:r>
            <a:br>
              <a:rPr lang="nl-NL" sz="3100" dirty="0"/>
            </a:br>
            <a:r>
              <a:rPr lang="nl-NL" sz="2700" b="1" dirty="0"/>
              <a:t>Service Portal</a:t>
            </a:r>
            <a:endParaRPr lang="nl-NL" sz="2700" b="1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51B8911-ACD5-4712-8D99-7488D5110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131590"/>
            <a:ext cx="5472608" cy="3312368"/>
          </a:xfrm>
        </p:spPr>
        <p:txBody>
          <a:bodyPr>
            <a:normAutofit lnSpcReduction="10000"/>
          </a:bodyPr>
          <a:lstStyle/>
          <a:p>
            <a:r>
              <a:rPr lang="en-US" sz="1200" dirty="0"/>
              <a:t>An Add-On available on mobile devices as a service for your card holders</a:t>
            </a:r>
          </a:p>
          <a:p>
            <a:endParaRPr lang="en-US" sz="1200" dirty="0"/>
          </a:p>
          <a:p>
            <a:r>
              <a:rPr lang="en-US" sz="1200" dirty="0"/>
              <a:t>The Service Portal connects securely to CardsOnline</a:t>
            </a:r>
          </a:p>
          <a:p>
            <a:pPr marL="0" indent="0">
              <a:buNone/>
            </a:pPr>
            <a:endParaRPr lang="en-US" sz="1200" dirty="0"/>
          </a:p>
          <a:p>
            <a:r>
              <a:rPr lang="en-US" sz="1200" dirty="0"/>
              <a:t>Card holders can interact with their card data </a:t>
            </a:r>
          </a:p>
          <a:p>
            <a:pPr marL="0" indent="0">
              <a:buNone/>
            </a:pPr>
            <a:endParaRPr lang="en-US" sz="1200" dirty="0"/>
          </a:p>
          <a:p>
            <a:r>
              <a:rPr lang="en-US" sz="1200" dirty="0"/>
              <a:t>Send and receive requests regarding their cards</a:t>
            </a:r>
          </a:p>
          <a:p>
            <a:pPr marL="0" indent="0">
              <a:buNone/>
            </a:pPr>
            <a:endParaRPr lang="en-US" sz="1200" dirty="0"/>
          </a:p>
          <a:p>
            <a:r>
              <a:rPr lang="en-US" sz="1200" dirty="0"/>
              <a:t>Upload a new photo</a:t>
            </a:r>
          </a:p>
          <a:p>
            <a:pPr marL="0" indent="0">
              <a:buNone/>
            </a:pPr>
            <a:endParaRPr lang="en-US" sz="1200" dirty="0"/>
          </a:p>
          <a:p>
            <a:r>
              <a:rPr lang="en-US" sz="1200" dirty="0"/>
              <a:t>Report a lost or broken card</a:t>
            </a:r>
            <a:br>
              <a:rPr lang="en-US" sz="1200" dirty="0"/>
            </a:br>
            <a:endParaRPr lang="en-US" sz="1200" dirty="0"/>
          </a:p>
          <a:p>
            <a:r>
              <a:rPr lang="en-US" sz="1200" dirty="0"/>
              <a:t>Check their card balance</a:t>
            </a:r>
          </a:p>
          <a:p>
            <a:pPr lvl="1"/>
            <a:endParaRPr lang="en-US" sz="1200" dirty="0"/>
          </a:p>
          <a:p>
            <a:pPr marL="0" indent="0">
              <a:buNone/>
            </a:pPr>
            <a:br>
              <a:rPr lang="en-US" sz="1200" dirty="0"/>
            </a:br>
            <a:endParaRPr lang="en-US" sz="1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6C93B2-6DAF-45D8-B34C-74B533F71F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742" y="940124"/>
            <a:ext cx="2602354" cy="3477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673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desktop computer monitor and keyboard&#10;&#10;Description automatically generated">
            <a:extLst>
              <a:ext uri="{FF2B5EF4-FFF2-40B4-BE49-F238E27FC236}">
                <a16:creationId xmlns:a16="http://schemas.microsoft.com/office/drawing/2014/main" id="{DDC916C4-A63D-4924-BC77-85080F8156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483518"/>
            <a:ext cx="5220072" cy="4096419"/>
          </a:xfrm>
          <a:prstGeom prst="rect">
            <a:avLst/>
          </a:prstGeom>
        </p:spPr>
      </p:pic>
      <p:sp>
        <p:nvSpPr>
          <p:cNvPr id="16" name="Titel 15"/>
          <p:cNvSpPr>
            <a:spLocks noGrp="1"/>
          </p:cNvSpPr>
          <p:nvPr>
            <p:ph type="title"/>
          </p:nvPr>
        </p:nvSpPr>
        <p:spPr>
          <a:xfrm>
            <a:off x="3203848" y="195486"/>
            <a:ext cx="5688632" cy="648072"/>
          </a:xfrm>
        </p:spPr>
        <p:txBody>
          <a:bodyPr>
            <a:normAutofit fontScale="90000"/>
          </a:bodyPr>
          <a:lstStyle/>
          <a:p>
            <a:r>
              <a:rPr lang="nl-NL" sz="3100" dirty="0">
                <a:latin typeface="TitilliumText22L Rg" pitchFamily="50" charset="0"/>
              </a:rPr>
              <a:t>CardsOnline Add-On</a:t>
            </a:r>
            <a:r>
              <a:rPr lang="nl-NL" sz="3200" b="1" dirty="0"/>
              <a:t> </a:t>
            </a:r>
            <a:br>
              <a:rPr lang="nl-NL" sz="3200" b="1" dirty="0"/>
            </a:br>
            <a:r>
              <a:rPr lang="nl-NL" sz="2700" b="1" dirty="0"/>
              <a:t>Card Print Manager</a:t>
            </a:r>
            <a:endParaRPr lang="nl-NL" sz="2700" b="1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51B8911-ACD5-4712-8D99-7488D5110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131590"/>
            <a:ext cx="3816424" cy="3312368"/>
          </a:xfrm>
        </p:spPr>
        <p:txBody>
          <a:bodyPr>
            <a:normAutofit/>
          </a:bodyPr>
          <a:lstStyle/>
          <a:p>
            <a:r>
              <a:rPr lang="en-US" sz="1200" dirty="0"/>
              <a:t>The Card Print Manager is the interface between the local printer and CardsOnline.</a:t>
            </a:r>
            <a:br>
              <a:rPr lang="en-US" sz="1200" dirty="0"/>
            </a:br>
            <a:endParaRPr lang="en-US" sz="1200" dirty="0"/>
          </a:p>
          <a:p>
            <a:r>
              <a:rPr lang="en-US" sz="1200" dirty="0"/>
              <a:t>This add-on will be installed on the local workstations used for printing.</a:t>
            </a:r>
          </a:p>
          <a:p>
            <a:pPr lvl="1"/>
            <a:endParaRPr lang="en-US" sz="1200" dirty="0"/>
          </a:p>
          <a:p>
            <a:pPr marL="0" indent="0">
              <a:buNone/>
            </a:pPr>
            <a:br>
              <a:rPr lang="en-US" sz="1200" dirty="0"/>
            </a:b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495946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ScreenCheck Email">
      <a:dk1>
        <a:srgbClr val="000000"/>
      </a:dk1>
      <a:lt1>
        <a:srgbClr val="FFFFFF"/>
      </a:lt1>
      <a:dk2>
        <a:srgbClr val="282727"/>
      </a:dk2>
      <a:lt2>
        <a:srgbClr val="FFFFFF"/>
      </a:lt2>
      <a:accent1>
        <a:srgbClr val="3291C5"/>
      </a:accent1>
      <a:accent2>
        <a:srgbClr val="12B5B3"/>
      </a:accent2>
      <a:accent3>
        <a:srgbClr val="62BF76"/>
      </a:accent3>
      <a:accent4>
        <a:srgbClr val="A2CF46"/>
      </a:accent4>
      <a:accent5>
        <a:srgbClr val="F3C325"/>
      </a:accent5>
      <a:accent6>
        <a:srgbClr val="EA8B19"/>
      </a:accent6>
      <a:hlink>
        <a:srgbClr val="000000"/>
      </a:hlink>
      <a:folHlink>
        <a:srgbClr val="7F7F7F"/>
      </a:folHlink>
    </a:clrScheme>
    <a:fontScheme name="CardsOnline Corporate">
      <a:majorFont>
        <a:latin typeface="TitilliumText22L Xb"/>
        <a:ea typeface=""/>
        <a:cs typeface=""/>
      </a:majorFont>
      <a:minorFont>
        <a:latin typeface="Calibri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2400</TotalTime>
  <Words>189</Words>
  <Application>Microsoft Office PowerPoint</Application>
  <PresentationFormat>On-screen Show (16:9)</PresentationFormat>
  <Paragraphs>116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Roboto</vt:lpstr>
      <vt:lpstr>TitilliumText22L Lt</vt:lpstr>
      <vt:lpstr>TitilliumText22L Rg</vt:lpstr>
      <vt:lpstr>Office-thema</vt:lpstr>
      <vt:lpstr>CardsOnline Presentation</vt:lpstr>
      <vt:lpstr>CardsOnline Index</vt:lpstr>
      <vt:lpstr>CardsOnline The One Card Solution</vt:lpstr>
      <vt:lpstr>CardsOnline MyCloud vs Enterprise</vt:lpstr>
      <vt:lpstr>CardsOnline Online Card Designer</vt:lpstr>
      <vt:lpstr>CardsOnline  Data Manager</vt:lpstr>
      <vt:lpstr>CardsOnline Card Manager</vt:lpstr>
      <vt:lpstr>CardsOnline Add-On Service Portal</vt:lpstr>
      <vt:lpstr>CardsOnline Add-On  Card Print Manager</vt:lpstr>
      <vt:lpstr>CardsOnline  PowerBI Reports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Margriet</dc:creator>
  <cp:lastModifiedBy>Margriet Spriensma</cp:lastModifiedBy>
  <cp:revision>114</cp:revision>
  <dcterms:created xsi:type="dcterms:W3CDTF">2015-10-07T08:01:46Z</dcterms:created>
  <dcterms:modified xsi:type="dcterms:W3CDTF">2019-06-13T13:25:02Z</dcterms:modified>
</cp:coreProperties>
</file>