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92" r:id="rId3"/>
    <p:sldId id="307" r:id="rId4"/>
    <p:sldId id="312" r:id="rId5"/>
    <p:sldId id="316" r:id="rId6"/>
    <p:sldId id="317" r:id="rId7"/>
    <p:sldId id="318" r:id="rId8"/>
    <p:sldId id="319" r:id="rId9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6EBA547-5946-4E64-9E78-4FAEF6862C92}">
          <p14:sldIdLst>
            <p14:sldId id="256"/>
            <p14:sldId id="292"/>
            <p14:sldId id="307"/>
            <p14:sldId id="312"/>
            <p14:sldId id="316"/>
            <p14:sldId id="317"/>
            <p14:sldId id="318"/>
            <p14:sldId id="31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0"/>
    <a:srgbClr val="94989D"/>
    <a:srgbClr val="B2D7E7"/>
    <a:srgbClr val="FEE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 autoAdjust="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19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riet Spriensma" userId="47a04fff-65fb-4356-b1c0-b968802eecfc" providerId="ADAL" clId="{56BA86E0-2C45-42B3-8536-7BB244FE49CE}"/>
    <pc:docChg chg="custSel addSld modSld">
      <pc:chgData name="Margriet Spriensma" userId="47a04fff-65fb-4356-b1c0-b968802eecfc" providerId="ADAL" clId="{56BA86E0-2C45-42B3-8536-7BB244FE49CE}" dt="2018-05-28T12:36:59.190" v="67" actId="255"/>
      <pc:docMkLst>
        <pc:docMk/>
      </pc:docMkLst>
      <pc:sldChg chg="addSp delSp modSp add">
        <pc:chgData name="Margriet Spriensma" userId="47a04fff-65fb-4356-b1c0-b968802eecfc" providerId="ADAL" clId="{56BA86E0-2C45-42B3-8536-7BB244FE49CE}" dt="2018-05-28T12:36:59.190" v="67" actId="255"/>
        <pc:sldMkLst>
          <pc:docMk/>
          <pc:sldMk cId="994165196" sldId="319"/>
        </pc:sldMkLst>
        <pc:spChg chg="mod">
          <ac:chgData name="Margriet Spriensma" userId="47a04fff-65fb-4356-b1c0-b968802eecfc" providerId="ADAL" clId="{56BA86E0-2C45-42B3-8536-7BB244FE49CE}" dt="2018-05-28T12:34:50.820" v="13" actId="20577"/>
          <ac:spMkLst>
            <pc:docMk/>
            <pc:sldMk cId="994165196" sldId="319"/>
            <ac:spMk id="7" creationId="{B53B9C93-EC39-46A1-AC86-EC57D51B343E}"/>
          </ac:spMkLst>
        </pc:spChg>
        <pc:spChg chg="mod">
          <ac:chgData name="Margriet Spriensma" userId="47a04fff-65fb-4356-b1c0-b968802eecfc" providerId="ADAL" clId="{56BA86E0-2C45-42B3-8536-7BB244FE49CE}" dt="2018-05-28T12:36:59.190" v="67" actId="255"/>
          <ac:spMkLst>
            <pc:docMk/>
            <pc:sldMk cId="994165196" sldId="319"/>
            <ac:spMk id="8" creationId="{E73288DA-E5D3-4B7E-95DD-832184C6E7BE}"/>
          </ac:spMkLst>
        </pc:spChg>
        <pc:picChg chg="del">
          <ac:chgData name="Margriet Spriensma" userId="47a04fff-65fb-4356-b1c0-b968802eecfc" providerId="ADAL" clId="{56BA86E0-2C45-42B3-8536-7BB244FE49CE}" dt="2018-05-28T12:35:22.851" v="46" actId="478"/>
          <ac:picMkLst>
            <pc:docMk/>
            <pc:sldMk cId="994165196" sldId="319"/>
            <ac:picMk id="2" creationId="{69C379C4-0157-454C-8562-2CACFAEEFFFA}"/>
          </ac:picMkLst>
        </pc:picChg>
        <pc:picChg chg="add mod">
          <ac:chgData name="Margriet Spriensma" userId="47a04fff-65fb-4356-b1c0-b968802eecfc" providerId="ADAL" clId="{56BA86E0-2C45-42B3-8536-7BB244FE49CE}" dt="2018-05-28T12:35:35.386" v="50" actId="14100"/>
          <ac:picMkLst>
            <pc:docMk/>
            <pc:sldMk cId="994165196" sldId="319"/>
            <ac:picMk id="9" creationId="{89FBCCF0-9B58-4956-AD94-59E16A69EDF9}"/>
          </ac:picMkLst>
        </pc:picChg>
      </pc:sldChg>
    </pc:docChg>
  </pc:docChgLst>
  <pc:docChgLst>
    <pc:chgData name="Margriet Spriensma" userId="47a04fff-65fb-4356-b1c0-b968802eecfc" providerId="ADAL" clId="{B11A3C1A-8B3E-48E2-87AC-CDBE0965D543}"/>
    <pc:docChg chg="modSld">
      <pc:chgData name="Margriet Spriensma" userId="47a04fff-65fb-4356-b1c0-b968802eecfc" providerId="ADAL" clId="{B11A3C1A-8B3E-48E2-87AC-CDBE0965D543}" dt="2018-05-28T13:52:33.395" v="8" actId="20577"/>
      <pc:docMkLst>
        <pc:docMk/>
      </pc:docMkLst>
      <pc:sldChg chg="modSp">
        <pc:chgData name="Margriet Spriensma" userId="47a04fff-65fb-4356-b1c0-b968802eecfc" providerId="ADAL" clId="{B11A3C1A-8B3E-48E2-87AC-CDBE0965D543}" dt="2018-05-28T13:52:33.395" v="8" actId="20577"/>
        <pc:sldMkLst>
          <pc:docMk/>
          <pc:sldMk cId="994165196" sldId="319"/>
        </pc:sldMkLst>
        <pc:spChg chg="mod">
          <ac:chgData name="Margriet Spriensma" userId="47a04fff-65fb-4356-b1c0-b968802eecfc" providerId="ADAL" clId="{B11A3C1A-8B3E-48E2-87AC-CDBE0965D543}" dt="2018-05-28T13:52:33.395" v="8" actId="20577"/>
          <ac:spMkLst>
            <pc:docMk/>
            <pc:sldMk cId="994165196" sldId="319"/>
            <ac:spMk id="8" creationId="{E73288DA-E5D3-4B7E-95DD-832184C6E7BE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03E3C2-248A-47B1-8B7D-A1758778EB80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1E6749-7040-4C7A-9D8A-00B0C62EC534}">
      <dgm:prSet phldrT="[Text]" custT="1"/>
      <dgm:spPr/>
      <dgm:t>
        <a:bodyPr/>
        <a:lstStyle/>
        <a:p>
          <a:r>
            <a:rPr lang="en-US" sz="1400" dirty="0"/>
            <a:t>Dealer</a:t>
          </a:r>
        </a:p>
      </dgm:t>
    </dgm:pt>
    <dgm:pt modelId="{4744DCB5-1FB0-4A5D-91D9-E8284FAE61F5}" type="parTrans" cxnId="{A1D9986B-CBFB-4DA9-B565-2DE7AA83D0C3}">
      <dgm:prSet/>
      <dgm:spPr/>
      <dgm:t>
        <a:bodyPr/>
        <a:lstStyle/>
        <a:p>
          <a:endParaRPr lang="en-US"/>
        </a:p>
      </dgm:t>
    </dgm:pt>
    <dgm:pt modelId="{0CE54F8A-E346-48A9-B0BF-A51BDD282E7F}" type="sibTrans" cxnId="{A1D9986B-CBFB-4DA9-B565-2DE7AA83D0C3}">
      <dgm:prSet/>
      <dgm:spPr/>
      <dgm:t>
        <a:bodyPr/>
        <a:lstStyle/>
        <a:p>
          <a:endParaRPr lang="en-US"/>
        </a:p>
      </dgm:t>
    </dgm:pt>
    <dgm:pt modelId="{0CEA1A61-4C31-4CF3-9EFD-D27E827B1AF8}">
      <dgm:prSet phldrT="[Text]" custT="1"/>
      <dgm:spPr/>
      <dgm:t>
        <a:bodyPr/>
        <a:lstStyle/>
        <a:p>
          <a:r>
            <a:rPr lang="en-US" sz="1400" dirty="0"/>
            <a:t>Reseller</a:t>
          </a:r>
        </a:p>
      </dgm:t>
    </dgm:pt>
    <dgm:pt modelId="{2477F92D-F498-4D21-B4E2-4E687F8324AD}" type="parTrans" cxnId="{BD825333-539A-4872-BF40-FA4D7745E25A}">
      <dgm:prSet/>
      <dgm:spPr/>
      <dgm:t>
        <a:bodyPr/>
        <a:lstStyle/>
        <a:p>
          <a:endParaRPr lang="en-US"/>
        </a:p>
      </dgm:t>
    </dgm:pt>
    <dgm:pt modelId="{7BA912E2-7DAF-4CF8-ACEE-EE1DC874DAC4}" type="sibTrans" cxnId="{BD825333-539A-4872-BF40-FA4D7745E25A}">
      <dgm:prSet/>
      <dgm:spPr/>
      <dgm:t>
        <a:bodyPr/>
        <a:lstStyle/>
        <a:p>
          <a:endParaRPr lang="en-US"/>
        </a:p>
      </dgm:t>
    </dgm:pt>
    <dgm:pt modelId="{235BC16F-591A-4CA5-AE1C-E5401155683F}">
      <dgm:prSet phldrT="[Text]" custT="1"/>
      <dgm:spPr/>
      <dgm:t>
        <a:bodyPr/>
        <a:lstStyle/>
        <a:p>
          <a:r>
            <a:rPr lang="en-US" sz="1400" dirty="0"/>
            <a:t>Customer</a:t>
          </a:r>
        </a:p>
      </dgm:t>
    </dgm:pt>
    <dgm:pt modelId="{70003798-6E12-4EC2-86B9-7DA7D5E402B5}" type="parTrans" cxnId="{3FF677E4-AF04-4326-A055-5D8CEDFC7869}">
      <dgm:prSet/>
      <dgm:spPr/>
      <dgm:t>
        <a:bodyPr/>
        <a:lstStyle/>
        <a:p>
          <a:endParaRPr lang="en-US"/>
        </a:p>
      </dgm:t>
    </dgm:pt>
    <dgm:pt modelId="{BF4A46CC-BA89-4147-970B-61DE554907D3}" type="sibTrans" cxnId="{3FF677E4-AF04-4326-A055-5D8CEDFC7869}">
      <dgm:prSet/>
      <dgm:spPr/>
      <dgm:t>
        <a:bodyPr/>
        <a:lstStyle/>
        <a:p>
          <a:endParaRPr lang="en-US"/>
        </a:p>
      </dgm:t>
    </dgm:pt>
    <dgm:pt modelId="{C2FDFD0E-1077-4B91-A402-E5DD5FBE6DF9}">
      <dgm:prSet phldrT="[Text]" custT="1"/>
      <dgm:spPr/>
      <dgm:t>
        <a:bodyPr/>
        <a:lstStyle/>
        <a:p>
          <a:r>
            <a:rPr lang="en-US" sz="1400" dirty="0"/>
            <a:t>Customer</a:t>
          </a:r>
        </a:p>
      </dgm:t>
    </dgm:pt>
    <dgm:pt modelId="{9A558294-8BA2-42FA-95A5-4C5F291624AD}" type="parTrans" cxnId="{F421BEE3-DEE9-449E-AE51-3FC1251D75A0}">
      <dgm:prSet/>
      <dgm:spPr/>
      <dgm:t>
        <a:bodyPr/>
        <a:lstStyle/>
        <a:p>
          <a:endParaRPr lang="en-US"/>
        </a:p>
      </dgm:t>
    </dgm:pt>
    <dgm:pt modelId="{19126BD6-838D-46FC-86B4-7A32C5425AD8}" type="sibTrans" cxnId="{F421BEE3-DEE9-449E-AE51-3FC1251D75A0}">
      <dgm:prSet/>
      <dgm:spPr/>
      <dgm:t>
        <a:bodyPr/>
        <a:lstStyle/>
        <a:p>
          <a:endParaRPr lang="en-US"/>
        </a:p>
      </dgm:t>
    </dgm:pt>
    <dgm:pt modelId="{15B41810-3FC9-40DE-A268-40FD42B8D138}">
      <dgm:prSet phldrT="[Text]" custT="1"/>
      <dgm:spPr/>
      <dgm:t>
        <a:bodyPr/>
        <a:lstStyle/>
        <a:p>
          <a:r>
            <a:rPr lang="en-US" sz="1400" dirty="0"/>
            <a:t>Reseller</a:t>
          </a:r>
        </a:p>
      </dgm:t>
    </dgm:pt>
    <dgm:pt modelId="{E87A8245-4F98-42A8-8659-199006F0D5BA}" type="parTrans" cxnId="{7EA54769-20AF-4296-9377-98EFB6B81B29}">
      <dgm:prSet/>
      <dgm:spPr/>
      <dgm:t>
        <a:bodyPr/>
        <a:lstStyle/>
        <a:p>
          <a:endParaRPr lang="en-US"/>
        </a:p>
      </dgm:t>
    </dgm:pt>
    <dgm:pt modelId="{6C50ED9B-E6BA-4AF3-8871-6B489048C3FB}" type="sibTrans" cxnId="{7EA54769-20AF-4296-9377-98EFB6B81B29}">
      <dgm:prSet/>
      <dgm:spPr/>
      <dgm:t>
        <a:bodyPr/>
        <a:lstStyle/>
        <a:p>
          <a:endParaRPr lang="en-US"/>
        </a:p>
      </dgm:t>
    </dgm:pt>
    <dgm:pt modelId="{D6E22EAC-A621-44AD-A322-20A53CEBB4DD}">
      <dgm:prSet phldrT="[Text]" custT="1"/>
      <dgm:spPr/>
      <dgm:t>
        <a:bodyPr/>
        <a:lstStyle/>
        <a:p>
          <a:r>
            <a:rPr lang="en-US" sz="1400" dirty="0"/>
            <a:t>Customer</a:t>
          </a:r>
        </a:p>
      </dgm:t>
    </dgm:pt>
    <dgm:pt modelId="{C8C58CCD-191E-4DB0-8626-5DE5780E9BC8}" type="parTrans" cxnId="{CAC25202-B886-4DEA-B5D2-722970EBEBA2}">
      <dgm:prSet/>
      <dgm:spPr/>
      <dgm:t>
        <a:bodyPr/>
        <a:lstStyle/>
        <a:p>
          <a:endParaRPr lang="en-US"/>
        </a:p>
      </dgm:t>
    </dgm:pt>
    <dgm:pt modelId="{B8495819-3433-41D4-B386-B133D4D8703F}" type="sibTrans" cxnId="{CAC25202-B886-4DEA-B5D2-722970EBEBA2}">
      <dgm:prSet/>
      <dgm:spPr/>
      <dgm:t>
        <a:bodyPr/>
        <a:lstStyle/>
        <a:p>
          <a:endParaRPr lang="en-US"/>
        </a:p>
      </dgm:t>
    </dgm:pt>
    <dgm:pt modelId="{44DCDA96-7CCE-45DB-AF7B-37A8AB778457}">
      <dgm:prSet phldrT="[Text]" custT="1"/>
      <dgm:spPr/>
      <dgm:t>
        <a:bodyPr anchor="t"/>
        <a:lstStyle/>
        <a:p>
          <a:pPr algn="ctr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dirty="0">
              <a:latin typeface="TitilliumText22L Lt" pitchFamily="50" charset="0"/>
            </a:rPr>
            <a:t>Zebra</a:t>
          </a:r>
        </a:p>
        <a:p>
          <a:pPr algn="ctr">
            <a:lnSpc>
              <a:spcPct val="100000"/>
            </a:lnSpc>
            <a:spcBef>
              <a:spcPts val="1200"/>
            </a:spcBef>
            <a:spcAft>
              <a:spcPts val="0"/>
            </a:spcAft>
          </a:pPr>
          <a:r>
            <a:rPr lang="en-US" sz="800" dirty="0"/>
            <a:t>- Add, Edit &amp; Manage Products</a:t>
          </a:r>
        </a:p>
        <a:p>
          <a:pPr algn="ctr">
            <a:lnSpc>
              <a:spcPct val="100000"/>
            </a:lnSpc>
            <a:spcBef>
              <a:spcPts val="1200"/>
            </a:spcBef>
            <a:spcAft>
              <a:spcPts val="0"/>
            </a:spcAft>
          </a:pPr>
          <a:br>
            <a:rPr lang="en-US" sz="800" dirty="0"/>
          </a:br>
          <a:r>
            <a:rPr lang="en-US" sz="800" dirty="0"/>
            <a:t>- Add, edit and manage Dealers, Resellers, Customers &amp; License Keys</a:t>
          </a:r>
        </a:p>
        <a:p>
          <a:pPr algn="ctr">
            <a:lnSpc>
              <a:spcPct val="100000"/>
            </a:lnSpc>
            <a:spcBef>
              <a:spcPts val="1200"/>
            </a:spcBef>
            <a:spcAft>
              <a:spcPts val="0"/>
            </a:spcAft>
          </a:pPr>
          <a:br>
            <a:rPr lang="en-US" sz="800" dirty="0"/>
          </a:br>
          <a:r>
            <a:rPr lang="en-US" sz="800" dirty="0"/>
            <a:t>- Approve License Keys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 Set Dealers, Reseller &amp; Customers to </a:t>
          </a:r>
          <a:br>
            <a:rPr lang="en-US" sz="800" dirty="0"/>
          </a:br>
          <a:r>
            <a:rPr lang="en-US" sz="800" dirty="0"/>
            <a:t>auto-approve</a:t>
          </a:r>
        </a:p>
        <a:p>
          <a:pPr algn="ctr">
            <a:lnSpc>
              <a:spcPct val="100000"/>
            </a:lnSpc>
            <a:spcBef>
              <a:spcPts val="1200"/>
            </a:spcBef>
            <a:spcAft>
              <a:spcPts val="0"/>
            </a:spcAft>
          </a:pPr>
          <a:br>
            <a:rPr lang="en-US" sz="800" dirty="0"/>
          </a:br>
          <a:r>
            <a:rPr lang="en-US" sz="800" dirty="0"/>
            <a:t>- Monthly Reports of new Sales and key resets</a:t>
          </a:r>
        </a:p>
        <a:p>
          <a:pPr algn="ctr">
            <a:lnSpc>
              <a:spcPct val="100000"/>
            </a:lnSpc>
            <a:spcBef>
              <a:spcPts val="1200"/>
            </a:spcBef>
            <a:spcAft>
              <a:spcPts val="0"/>
            </a:spcAft>
          </a:pPr>
          <a:br>
            <a:rPr lang="en-US" sz="800" dirty="0"/>
          </a:br>
          <a:r>
            <a:rPr lang="en-US" sz="800" dirty="0"/>
            <a:t>- Export filtered data to a CSV file</a:t>
          </a:r>
          <a:br>
            <a:rPr lang="en-US" sz="800" dirty="0"/>
          </a:br>
          <a:r>
            <a:rPr lang="en-US" sz="800" dirty="0"/>
            <a:t>(Example: Monthly Reports of new Leads registered for Trial)</a:t>
          </a:r>
        </a:p>
        <a:p>
          <a:pPr algn="ctr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br>
            <a:rPr lang="en-US" sz="900" dirty="0"/>
          </a:br>
          <a:br>
            <a:rPr lang="en-US" sz="900" dirty="0"/>
          </a:br>
          <a:br>
            <a:rPr lang="en-US" sz="900" dirty="0"/>
          </a:br>
          <a:endParaRPr lang="en-US" sz="900" dirty="0"/>
        </a:p>
      </dgm:t>
    </dgm:pt>
    <dgm:pt modelId="{B2E9B640-B75B-43F3-BDF7-EE1337A89E9D}" type="parTrans" cxnId="{33EA50A0-87F0-4420-A542-259D887E4A9F}">
      <dgm:prSet/>
      <dgm:spPr/>
      <dgm:t>
        <a:bodyPr/>
        <a:lstStyle/>
        <a:p>
          <a:endParaRPr lang="en-US"/>
        </a:p>
      </dgm:t>
    </dgm:pt>
    <dgm:pt modelId="{7FCD5FB0-A802-481B-A535-820966D4C8CB}" type="sibTrans" cxnId="{33EA50A0-87F0-4420-A542-259D887E4A9F}">
      <dgm:prSet/>
      <dgm:spPr/>
      <dgm:t>
        <a:bodyPr/>
        <a:lstStyle/>
        <a:p>
          <a:endParaRPr lang="en-US"/>
        </a:p>
      </dgm:t>
    </dgm:pt>
    <dgm:pt modelId="{56640653-4D88-48A2-BBFB-44650554F21C}">
      <dgm:prSet phldrT="[Text]" custT="1"/>
      <dgm:spPr/>
      <dgm:t>
        <a:bodyPr anchor="t"/>
        <a:lstStyle/>
        <a:p>
          <a:pPr algn="ctr">
            <a:lnSpc>
              <a:spcPct val="90000"/>
            </a:lnSpc>
            <a:spcAft>
              <a:spcPct val="35000"/>
            </a:spcAft>
          </a:pPr>
          <a:r>
            <a:rPr lang="en-US" sz="1800" b="1" dirty="0">
              <a:latin typeface="TitilliumText22L Lt" pitchFamily="50" charset="0"/>
            </a:rPr>
            <a:t>Reseller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800" dirty="0"/>
            <a:t>- Add, edit &amp; manage Customers &amp; License Keys</a:t>
          </a:r>
          <a:br>
            <a:rPr lang="en-US" sz="800" dirty="0"/>
          </a:br>
          <a:endParaRPr lang="en-US" sz="800" dirty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800" dirty="0"/>
            <a:t>- Order License Keys for repository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 Generate a CSV or PDFs with activation links</a:t>
          </a:r>
          <a:br>
            <a:rPr lang="en-US" sz="800" dirty="0"/>
          </a:br>
          <a:r>
            <a:rPr lang="en-US" sz="800" dirty="0"/>
            <a:t> from repository (for email or print)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 Send key from repository to customer account</a:t>
          </a:r>
          <a:br>
            <a:rPr lang="en-US" sz="800" dirty="0"/>
          </a:br>
          <a:endParaRPr lang="en-US" sz="800" dirty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800" dirty="0"/>
            <a:t>- Manage Product Pricing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 Approve License Keys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-Set Customers to auto-approve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 Monthly Reports of new Sales and key resets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 Export filtered data to a CSV file</a:t>
          </a:r>
          <a:br>
            <a:rPr lang="en-US" sz="800" dirty="0"/>
          </a:br>
          <a:r>
            <a:rPr lang="en-US" sz="800" dirty="0"/>
            <a:t>(Example: Monthly Reports of new Leads registered for Trial)</a:t>
          </a:r>
        </a:p>
      </dgm:t>
    </dgm:pt>
    <dgm:pt modelId="{3B64A2FC-AC48-49C9-BCC5-C27301E40837}" type="parTrans" cxnId="{6D2FF54B-7FEC-4451-91A5-C32F59712FC1}">
      <dgm:prSet/>
      <dgm:spPr/>
      <dgm:t>
        <a:bodyPr/>
        <a:lstStyle/>
        <a:p>
          <a:endParaRPr lang="en-US"/>
        </a:p>
      </dgm:t>
    </dgm:pt>
    <dgm:pt modelId="{217A38B7-03D0-4F72-A1B3-5259A997DE67}" type="sibTrans" cxnId="{6D2FF54B-7FEC-4451-91A5-C32F59712FC1}">
      <dgm:prSet/>
      <dgm:spPr/>
      <dgm:t>
        <a:bodyPr/>
        <a:lstStyle/>
        <a:p>
          <a:endParaRPr lang="en-US"/>
        </a:p>
      </dgm:t>
    </dgm:pt>
    <dgm:pt modelId="{C114891B-5489-45D8-94F0-0982AFD927B8}">
      <dgm:prSet phldrT="[Text]" custT="1"/>
      <dgm:spPr/>
      <dgm:t>
        <a:bodyPr anchor="t"/>
        <a:lstStyle/>
        <a:p>
          <a:pPr algn="ctr"/>
          <a:r>
            <a:rPr lang="en-US" sz="1800" b="1" dirty="0">
              <a:latin typeface="TitilliumText22L Lt" pitchFamily="50" charset="0"/>
            </a:rPr>
            <a:t>Dealer</a:t>
          </a:r>
        </a:p>
        <a:p>
          <a:pPr algn="ctr"/>
          <a:r>
            <a:rPr lang="en-US" sz="800" dirty="0"/>
            <a:t>- Add, edit &amp; manage Resellers, Customers &amp; License Keys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 Approve License Keys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 Set Reseller &amp; Customers to auto-approve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 Monthly Reports of new Sales and key resets</a:t>
          </a:r>
          <a:br>
            <a:rPr lang="en-US" sz="800" dirty="0"/>
          </a:br>
          <a:br>
            <a:rPr lang="en-US" sz="800" dirty="0"/>
          </a:br>
          <a:r>
            <a:rPr lang="en-US" sz="800" dirty="0"/>
            <a:t>- Export filtered data to a CSV file</a:t>
          </a:r>
          <a:br>
            <a:rPr lang="en-US" sz="800" dirty="0"/>
          </a:br>
          <a:r>
            <a:rPr lang="en-US" sz="800" dirty="0"/>
            <a:t>(Example: Monthly Reports of new Leads registered for Trial)</a:t>
          </a:r>
          <a:br>
            <a:rPr lang="en-US" sz="1000" dirty="0"/>
          </a:br>
          <a:br>
            <a:rPr lang="en-US" sz="1000" dirty="0"/>
          </a:br>
          <a:endParaRPr lang="en-US" sz="1000" dirty="0"/>
        </a:p>
      </dgm:t>
    </dgm:pt>
    <dgm:pt modelId="{DC390E6B-D05C-4AEB-BF50-F90353C97EB3}" type="parTrans" cxnId="{5A6FDF25-EF05-4C64-967B-0809388BD304}">
      <dgm:prSet/>
      <dgm:spPr/>
      <dgm:t>
        <a:bodyPr/>
        <a:lstStyle/>
        <a:p>
          <a:endParaRPr lang="en-US"/>
        </a:p>
      </dgm:t>
    </dgm:pt>
    <dgm:pt modelId="{7A615C9C-DB86-4A81-B395-9A5E8B8B6D82}" type="sibTrans" cxnId="{5A6FDF25-EF05-4C64-967B-0809388BD304}">
      <dgm:prSet/>
      <dgm:spPr/>
      <dgm:t>
        <a:bodyPr/>
        <a:lstStyle/>
        <a:p>
          <a:endParaRPr lang="en-US"/>
        </a:p>
      </dgm:t>
    </dgm:pt>
    <dgm:pt modelId="{082FEE26-EFE6-454D-BE1A-C6680E17C482}">
      <dgm:prSet phldrT="[Text]" custT="1"/>
      <dgm:spPr/>
      <dgm:t>
        <a:bodyPr anchor="t"/>
        <a:lstStyle/>
        <a:p>
          <a:pPr algn="ctr"/>
          <a:r>
            <a:rPr lang="en-US" sz="1800" b="1" dirty="0">
              <a:latin typeface="TitilliumText22L Lt" pitchFamily="50" charset="0"/>
            </a:rPr>
            <a:t>Customer</a:t>
          </a:r>
          <a:br>
            <a:rPr lang="en-US" sz="1800" b="1" dirty="0">
              <a:latin typeface="TitilliumText22L Lt" pitchFamily="50" charset="0"/>
            </a:rPr>
          </a:br>
          <a:br>
            <a:rPr lang="en-US" sz="1800" b="1" dirty="0">
              <a:latin typeface="+mn-lt"/>
            </a:rPr>
          </a:br>
          <a:r>
            <a:rPr lang="en-US" sz="1200" b="0" dirty="0">
              <a:latin typeface="+mn-lt"/>
            </a:rPr>
            <a:t>- Register for the License Manager</a:t>
          </a:r>
          <a:br>
            <a:rPr lang="en-US" sz="1200" b="0" dirty="0">
              <a:latin typeface="+mn-lt"/>
            </a:rPr>
          </a:br>
          <a:br>
            <a:rPr lang="en-US" sz="1200" b="1" dirty="0">
              <a:latin typeface="+mn-lt"/>
            </a:rPr>
          </a:br>
          <a:r>
            <a:rPr lang="en-US" sz="1200" dirty="0">
              <a:latin typeface="+mn-lt"/>
            </a:rPr>
            <a:t>- Order CardStudio 2.0 Products</a:t>
          </a:r>
          <a:br>
            <a:rPr lang="en-US" sz="1200" dirty="0">
              <a:latin typeface="+mn-lt"/>
            </a:rPr>
          </a:br>
          <a:br>
            <a:rPr lang="en-US" sz="1200" b="0" dirty="0">
              <a:latin typeface="+mn-lt"/>
            </a:rPr>
          </a:br>
          <a:r>
            <a:rPr lang="en-US" sz="1200" b="0" dirty="0">
              <a:latin typeface="+mn-lt"/>
            </a:rPr>
            <a:t>- Manage their own license keys</a:t>
          </a:r>
          <a:br>
            <a:rPr lang="en-US" sz="1200" b="0" dirty="0">
              <a:latin typeface="+mn-lt"/>
            </a:rPr>
          </a:br>
          <a:endParaRPr lang="en-US" sz="1200" b="0" dirty="0">
            <a:latin typeface="+mn-lt"/>
          </a:endParaRPr>
        </a:p>
      </dgm:t>
    </dgm:pt>
    <dgm:pt modelId="{D45E854A-5B71-461E-ABC3-C21C10D9AB31}" type="parTrans" cxnId="{C2B115AD-3E70-4781-8466-0FC099C58050}">
      <dgm:prSet/>
      <dgm:spPr/>
      <dgm:t>
        <a:bodyPr/>
        <a:lstStyle/>
        <a:p>
          <a:endParaRPr lang="en-US"/>
        </a:p>
      </dgm:t>
    </dgm:pt>
    <dgm:pt modelId="{262A17F0-AAD3-4FBC-8DB5-67A075789611}" type="sibTrans" cxnId="{C2B115AD-3E70-4781-8466-0FC099C58050}">
      <dgm:prSet/>
      <dgm:spPr/>
      <dgm:t>
        <a:bodyPr/>
        <a:lstStyle/>
        <a:p>
          <a:endParaRPr lang="en-US"/>
        </a:p>
      </dgm:t>
    </dgm:pt>
    <dgm:pt modelId="{48C97803-92B1-4CAC-87BD-99256B57A700}">
      <dgm:prSet phldrT="[Text]" custT="1"/>
      <dgm:spPr/>
      <dgm:t>
        <a:bodyPr/>
        <a:lstStyle/>
        <a:p>
          <a:r>
            <a:rPr lang="en-US" sz="1400" dirty="0"/>
            <a:t>License Key(s)</a:t>
          </a:r>
        </a:p>
      </dgm:t>
    </dgm:pt>
    <dgm:pt modelId="{27468B2C-3338-471D-87B6-2F578ED97BC7}" type="parTrans" cxnId="{E67FAE77-F4FD-41DA-BE7E-7624A208EAE8}">
      <dgm:prSet/>
      <dgm:spPr/>
      <dgm:t>
        <a:bodyPr/>
        <a:lstStyle/>
        <a:p>
          <a:endParaRPr lang="en-US"/>
        </a:p>
      </dgm:t>
    </dgm:pt>
    <dgm:pt modelId="{27BDF0CC-E9B1-43A4-83CC-DED15259B7BF}" type="sibTrans" cxnId="{E67FAE77-F4FD-41DA-BE7E-7624A208EAE8}">
      <dgm:prSet/>
      <dgm:spPr/>
      <dgm:t>
        <a:bodyPr/>
        <a:lstStyle/>
        <a:p>
          <a:endParaRPr lang="en-US"/>
        </a:p>
      </dgm:t>
    </dgm:pt>
    <dgm:pt modelId="{1A29BC62-49DA-44C2-8CE5-14A72496590B}">
      <dgm:prSet phldrT="[Text]" custT="1"/>
      <dgm:spPr/>
      <dgm:t>
        <a:bodyPr/>
        <a:lstStyle/>
        <a:p>
          <a:r>
            <a:rPr lang="en-US" sz="1400" dirty="0"/>
            <a:t>License Key(s)</a:t>
          </a:r>
        </a:p>
      </dgm:t>
    </dgm:pt>
    <dgm:pt modelId="{A446AD32-DD6D-42D9-91ED-5D2BB67EC6E2}" type="parTrans" cxnId="{8B9F7534-7B8F-42E7-A4E1-67FF5E15B698}">
      <dgm:prSet/>
      <dgm:spPr/>
      <dgm:t>
        <a:bodyPr/>
        <a:lstStyle/>
        <a:p>
          <a:endParaRPr lang="en-US"/>
        </a:p>
      </dgm:t>
    </dgm:pt>
    <dgm:pt modelId="{776EF98A-37E5-4AE2-8D95-0A34C6DE7FB7}" type="sibTrans" cxnId="{8B9F7534-7B8F-42E7-A4E1-67FF5E15B698}">
      <dgm:prSet/>
      <dgm:spPr/>
      <dgm:t>
        <a:bodyPr/>
        <a:lstStyle/>
        <a:p>
          <a:endParaRPr lang="en-US"/>
        </a:p>
      </dgm:t>
    </dgm:pt>
    <dgm:pt modelId="{760353F7-E28E-41BD-BAD4-3B27E46E4C7D}">
      <dgm:prSet phldrT="[Text]" custT="1"/>
      <dgm:spPr/>
      <dgm:t>
        <a:bodyPr/>
        <a:lstStyle/>
        <a:p>
          <a:r>
            <a:rPr lang="en-US" sz="1400" dirty="0"/>
            <a:t>License Key(s)</a:t>
          </a:r>
        </a:p>
      </dgm:t>
    </dgm:pt>
    <dgm:pt modelId="{B751C352-0465-42AC-B035-2BF2C8D82FFA}" type="parTrans" cxnId="{A6416DD6-F7AB-421E-A241-AFC8972CF7C3}">
      <dgm:prSet/>
      <dgm:spPr/>
      <dgm:t>
        <a:bodyPr/>
        <a:lstStyle/>
        <a:p>
          <a:endParaRPr lang="en-US"/>
        </a:p>
      </dgm:t>
    </dgm:pt>
    <dgm:pt modelId="{9285EE34-5D8B-4D69-9701-7F51B84A54BE}" type="sibTrans" cxnId="{A6416DD6-F7AB-421E-A241-AFC8972CF7C3}">
      <dgm:prSet/>
      <dgm:spPr/>
      <dgm:t>
        <a:bodyPr/>
        <a:lstStyle/>
        <a:p>
          <a:endParaRPr lang="en-US"/>
        </a:p>
      </dgm:t>
    </dgm:pt>
    <dgm:pt modelId="{263A043D-6E05-4C20-84CF-B686999F66FF}">
      <dgm:prSet phldrT="[Text]" custT="1"/>
      <dgm:spPr/>
      <dgm:t>
        <a:bodyPr/>
        <a:lstStyle/>
        <a:p>
          <a:r>
            <a:rPr lang="en-US" sz="1400" dirty="0"/>
            <a:t>License Key(s)</a:t>
          </a:r>
        </a:p>
      </dgm:t>
    </dgm:pt>
    <dgm:pt modelId="{498C73D1-ED8C-4D99-AB87-987843D9DACF}" type="parTrans" cxnId="{FE993A05-E341-46C5-9EBB-64C70768BBC7}">
      <dgm:prSet/>
      <dgm:spPr/>
      <dgm:t>
        <a:bodyPr/>
        <a:lstStyle/>
        <a:p>
          <a:endParaRPr lang="en-US"/>
        </a:p>
      </dgm:t>
    </dgm:pt>
    <dgm:pt modelId="{05EB8A53-2506-4342-828F-426D4674373C}" type="sibTrans" cxnId="{FE993A05-E341-46C5-9EBB-64C70768BBC7}">
      <dgm:prSet/>
      <dgm:spPr/>
      <dgm:t>
        <a:bodyPr/>
        <a:lstStyle/>
        <a:p>
          <a:endParaRPr lang="en-US"/>
        </a:p>
      </dgm:t>
    </dgm:pt>
    <dgm:pt modelId="{31CEE9A2-DB67-41D6-B662-B9F2E650B759}" type="pres">
      <dgm:prSet presAssocID="{6603E3C2-248A-47B1-8B7D-A1758778EB80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A362259-00EF-42B3-AB03-E71335FD8F41}" type="pres">
      <dgm:prSet presAssocID="{6603E3C2-248A-47B1-8B7D-A1758778EB80}" presName="hierFlow" presStyleCnt="0"/>
      <dgm:spPr/>
    </dgm:pt>
    <dgm:pt modelId="{1ECB1695-ACC8-4371-9463-61300A55CD68}" type="pres">
      <dgm:prSet presAssocID="{6603E3C2-248A-47B1-8B7D-A1758778EB80}" presName="firstBuf" presStyleCnt="0"/>
      <dgm:spPr/>
    </dgm:pt>
    <dgm:pt modelId="{677C9271-772C-4419-A69E-724F1B9EA91B}" type="pres">
      <dgm:prSet presAssocID="{6603E3C2-248A-47B1-8B7D-A1758778EB80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B03EB4F-3C87-41CC-88FA-A1D0BD543420}" type="pres">
      <dgm:prSet presAssocID="{001E6749-7040-4C7A-9D8A-00B0C62EC534}" presName="Name17" presStyleCnt="0"/>
      <dgm:spPr/>
    </dgm:pt>
    <dgm:pt modelId="{5748E438-F6FC-4979-B4E9-8FC02C02333C}" type="pres">
      <dgm:prSet presAssocID="{001E6749-7040-4C7A-9D8A-00B0C62EC534}" presName="level1Shape" presStyleLbl="node0" presStyleIdx="0" presStyleCnt="1" custScaleY="37368" custLinFactNeighborX="-8" custLinFactNeighborY="47265">
        <dgm:presLayoutVars>
          <dgm:chPref val="3"/>
        </dgm:presLayoutVars>
      </dgm:prSet>
      <dgm:spPr/>
    </dgm:pt>
    <dgm:pt modelId="{27D41A17-7611-435C-AA6C-FFD4962A6D37}" type="pres">
      <dgm:prSet presAssocID="{001E6749-7040-4C7A-9D8A-00B0C62EC534}" presName="hierChild2" presStyleCnt="0"/>
      <dgm:spPr/>
    </dgm:pt>
    <dgm:pt modelId="{C10B3CAC-DFB8-4A02-B1D9-7F47ADE32A34}" type="pres">
      <dgm:prSet presAssocID="{2477F92D-F498-4D21-B4E2-4E687F8324AD}" presName="Name25" presStyleLbl="parChTrans1D2" presStyleIdx="0" presStyleCnt="2"/>
      <dgm:spPr/>
    </dgm:pt>
    <dgm:pt modelId="{8269FEEB-CBC0-4CF6-AEBE-69E0FC664054}" type="pres">
      <dgm:prSet presAssocID="{2477F92D-F498-4D21-B4E2-4E687F8324AD}" presName="connTx" presStyleLbl="parChTrans1D2" presStyleIdx="0" presStyleCnt="2"/>
      <dgm:spPr/>
    </dgm:pt>
    <dgm:pt modelId="{7CA0A7AE-344C-4703-9DC6-528C70C06165}" type="pres">
      <dgm:prSet presAssocID="{0CEA1A61-4C31-4CF3-9EFD-D27E827B1AF8}" presName="Name30" presStyleCnt="0"/>
      <dgm:spPr/>
    </dgm:pt>
    <dgm:pt modelId="{C134F66E-EF9B-4EAF-9497-C61706B4D3F0}" type="pres">
      <dgm:prSet presAssocID="{0CEA1A61-4C31-4CF3-9EFD-D27E827B1AF8}" presName="level2Shape" presStyleLbl="node2" presStyleIdx="0" presStyleCnt="2" custScaleY="37368" custLinFactY="40830" custLinFactNeighborX="250" custLinFactNeighborY="100000"/>
      <dgm:spPr/>
    </dgm:pt>
    <dgm:pt modelId="{88F1982D-585A-45F3-A9ED-AB16FC1CF7B7}" type="pres">
      <dgm:prSet presAssocID="{0CEA1A61-4C31-4CF3-9EFD-D27E827B1AF8}" presName="hierChild3" presStyleCnt="0"/>
      <dgm:spPr/>
    </dgm:pt>
    <dgm:pt modelId="{9E5C3381-6B1A-4A80-8603-1AE6FB5345F2}" type="pres">
      <dgm:prSet presAssocID="{70003798-6E12-4EC2-86B9-7DA7D5E402B5}" presName="Name25" presStyleLbl="parChTrans1D3" presStyleIdx="0" presStyleCnt="3"/>
      <dgm:spPr/>
    </dgm:pt>
    <dgm:pt modelId="{60B385EA-4798-4EB8-8876-E13D300A7471}" type="pres">
      <dgm:prSet presAssocID="{70003798-6E12-4EC2-86B9-7DA7D5E402B5}" presName="connTx" presStyleLbl="parChTrans1D3" presStyleIdx="0" presStyleCnt="3"/>
      <dgm:spPr/>
    </dgm:pt>
    <dgm:pt modelId="{141B6CBF-5810-4615-B3E6-94AF8D9F16FB}" type="pres">
      <dgm:prSet presAssocID="{235BC16F-591A-4CA5-AE1C-E5401155683F}" presName="Name30" presStyleCnt="0"/>
      <dgm:spPr/>
    </dgm:pt>
    <dgm:pt modelId="{B1377764-410A-4D94-8B31-3779467D69CA}" type="pres">
      <dgm:prSet presAssocID="{235BC16F-591A-4CA5-AE1C-E5401155683F}" presName="level2Shape" presStyleLbl="node3" presStyleIdx="0" presStyleCnt="3" custScaleY="37368" custLinFactY="79335" custLinFactNeighborX="-93" custLinFactNeighborY="100000"/>
      <dgm:spPr/>
    </dgm:pt>
    <dgm:pt modelId="{F1F2661B-A262-4CBE-B694-4F98DD5C30B8}" type="pres">
      <dgm:prSet presAssocID="{235BC16F-591A-4CA5-AE1C-E5401155683F}" presName="hierChild3" presStyleCnt="0"/>
      <dgm:spPr/>
    </dgm:pt>
    <dgm:pt modelId="{7ED71435-C449-4168-9707-A68D2191EA08}" type="pres">
      <dgm:prSet presAssocID="{27468B2C-3338-471D-87B6-2F578ED97BC7}" presName="Name25" presStyleLbl="parChTrans1D4" presStyleIdx="0" presStyleCnt="4"/>
      <dgm:spPr/>
    </dgm:pt>
    <dgm:pt modelId="{41D1802A-91BD-422A-8D60-96F0AB9C3450}" type="pres">
      <dgm:prSet presAssocID="{27468B2C-3338-471D-87B6-2F578ED97BC7}" presName="connTx" presStyleLbl="parChTrans1D4" presStyleIdx="0" presStyleCnt="4"/>
      <dgm:spPr/>
    </dgm:pt>
    <dgm:pt modelId="{25FBCD66-DA13-4387-8873-371FCE7071E7}" type="pres">
      <dgm:prSet presAssocID="{48C97803-92B1-4CAC-87BD-99256B57A700}" presName="Name30" presStyleCnt="0"/>
      <dgm:spPr/>
    </dgm:pt>
    <dgm:pt modelId="{063FB975-4BCF-4739-BC69-7908A2C0897E}" type="pres">
      <dgm:prSet presAssocID="{48C97803-92B1-4CAC-87BD-99256B57A700}" presName="level2Shape" presStyleLbl="node4" presStyleIdx="0" presStyleCnt="4" custScaleY="37368" custLinFactY="79335" custLinFactNeighborY="100000"/>
      <dgm:spPr/>
    </dgm:pt>
    <dgm:pt modelId="{FCD6D457-F4F6-4130-979B-3BD61BC2E09C}" type="pres">
      <dgm:prSet presAssocID="{48C97803-92B1-4CAC-87BD-99256B57A700}" presName="hierChild3" presStyleCnt="0"/>
      <dgm:spPr/>
    </dgm:pt>
    <dgm:pt modelId="{278EC390-F7B5-46A5-93D0-9C4D511D6A1E}" type="pres">
      <dgm:prSet presAssocID="{9A558294-8BA2-42FA-95A5-4C5F291624AD}" presName="Name25" presStyleLbl="parChTrans1D3" presStyleIdx="1" presStyleCnt="3"/>
      <dgm:spPr/>
    </dgm:pt>
    <dgm:pt modelId="{631C40BB-9AED-4789-998C-6503B1C18DE8}" type="pres">
      <dgm:prSet presAssocID="{9A558294-8BA2-42FA-95A5-4C5F291624AD}" presName="connTx" presStyleLbl="parChTrans1D3" presStyleIdx="1" presStyleCnt="3"/>
      <dgm:spPr/>
    </dgm:pt>
    <dgm:pt modelId="{ABA9EBCF-C22F-425E-81EF-461560EC5CA6}" type="pres">
      <dgm:prSet presAssocID="{C2FDFD0E-1077-4B91-A402-E5DD5FBE6DF9}" presName="Name30" presStyleCnt="0"/>
      <dgm:spPr/>
    </dgm:pt>
    <dgm:pt modelId="{A5FA25A8-0E71-4CB4-AFD6-16E821A1F2D6}" type="pres">
      <dgm:prSet presAssocID="{C2FDFD0E-1077-4B91-A402-E5DD5FBE6DF9}" presName="level2Shape" presStyleLbl="node3" presStyleIdx="1" presStyleCnt="3" custScaleY="37368" custLinFactNeighborX="145" custLinFactNeighborY="81294"/>
      <dgm:spPr/>
    </dgm:pt>
    <dgm:pt modelId="{C15C7FC6-A109-425A-BE6D-4DDD2CE4694C}" type="pres">
      <dgm:prSet presAssocID="{C2FDFD0E-1077-4B91-A402-E5DD5FBE6DF9}" presName="hierChild3" presStyleCnt="0"/>
      <dgm:spPr/>
    </dgm:pt>
    <dgm:pt modelId="{032CC48F-F5E0-4D79-9613-7DE774706244}" type="pres">
      <dgm:prSet presAssocID="{B751C352-0465-42AC-B035-2BF2C8D82FFA}" presName="Name25" presStyleLbl="parChTrans1D4" presStyleIdx="1" presStyleCnt="4"/>
      <dgm:spPr/>
    </dgm:pt>
    <dgm:pt modelId="{AC128742-4EEC-4801-B541-106070AEFFEB}" type="pres">
      <dgm:prSet presAssocID="{B751C352-0465-42AC-B035-2BF2C8D82FFA}" presName="connTx" presStyleLbl="parChTrans1D4" presStyleIdx="1" presStyleCnt="4"/>
      <dgm:spPr/>
    </dgm:pt>
    <dgm:pt modelId="{273F8463-14CF-4EA3-8134-DAA5CE3F8E52}" type="pres">
      <dgm:prSet presAssocID="{760353F7-E28E-41BD-BAD4-3B27E46E4C7D}" presName="Name30" presStyleCnt="0"/>
      <dgm:spPr/>
    </dgm:pt>
    <dgm:pt modelId="{E35C3985-16BB-416F-B99D-B5B1258CED67}" type="pres">
      <dgm:prSet presAssocID="{760353F7-E28E-41BD-BAD4-3B27E46E4C7D}" presName="level2Shape" presStyleLbl="node4" presStyleIdx="1" presStyleCnt="4" custScaleX="99793" custScaleY="37368" custLinFactNeighborX="407" custLinFactNeighborY="79914"/>
      <dgm:spPr/>
    </dgm:pt>
    <dgm:pt modelId="{12522A8A-E05C-4BCD-B3E8-DAF4BFD2D9E8}" type="pres">
      <dgm:prSet presAssocID="{760353F7-E28E-41BD-BAD4-3B27E46E4C7D}" presName="hierChild3" presStyleCnt="0"/>
      <dgm:spPr/>
    </dgm:pt>
    <dgm:pt modelId="{222DEA29-8130-4E47-A0B4-6E79030C1A93}" type="pres">
      <dgm:prSet presAssocID="{E87A8245-4F98-42A8-8659-199006F0D5BA}" presName="Name25" presStyleLbl="parChTrans1D2" presStyleIdx="1" presStyleCnt="2"/>
      <dgm:spPr/>
    </dgm:pt>
    <dgm:pt modelId="{2D0A8388-3855-4BB0-9483-8EC9AB3290B5}" type="pres">
      <dgm:prSet presAssocID="{E87A8245-4F98-42A8-8659-199006F0D5BA}" presName="connTx" presStyleLbl="parChTrans1D2" presStyleIdx="1" presStyleCnt="2"/>
      <dgm:spPr/>
    </dgm:pt>
    <dgm:pt modelId="{364834CB-190D-4F97-835F-67883C2E8288}" type="pres">
      <dgm:prSet presAssocID="{15B41810-3FC9-40DE-A268-40FD42B8D138}" presName="Name30" presStyleCnt="0"/>
      <dgm:spPr/>
    </dgm:pt>
    <dgm:pt modelId="{5107E34F-D9B9-4EF6-9D9A-DAA2AEE2AF24}" type="pres">
      <dgm:prSet presAssocID="{15B41810-3FC9-40DE-A268-40FD42B8D138}" presName="level2Shape" presStyleLbl="node2" presStyleIdx="1" presStyleCnt="2" custScaleY="37368" custLinFactNeighborX="158" custLinFactNeighborY="-42485"/>
      <dgm:spPr/>
    </dgm:pt>
    <dgm:pt modelId="{AFDE35F9-78CA-482D-A5CE-7130A8BE529D}" type="pres">
      <dgm:prSet presAssocID="{15B41810-3FC9-40DE-A268-40FD42B8D138}" presName="hierChild3" presStyleCnt="0"/>
      <dgm:spPr/>
    </dgm:pt>
    <dgm:pt modelId="{25312A56-BAA4-4F37-9C9C-A6298A45E9E2}" type="pres">
      <dgm:prSet presAssocID="{C8C58CCD-191E-4DB0-8626-5DE5780E9BC8}" presName="Name25" presStyleLbl="parChTrans1D3" presStyleIdx="2" presStyleCnt="3"/>
      <dgm:spPr/>
    </dgm:pt>
    <dgm:pt modelId="{A6FF7DB4-81B3-466F-A3F9-57AE1E08BEE9}" type="pres">
      <dgm:prSet presAssocID="{C8C58CCD-191E-4DB0-8626-5DE5780E9BC8}" presName="connTx" presStyleLbl="parChTrans1D3" presStyleIdx="2" presStyleCnt="3"/>
      <dgm:spPr/>
    </dgm:pt>
    <dgm:pt modelId="{740F3F59-ECB7-4915-AFCD-294161E9EC64}" type="pres">
      <dgm:prSet presAssocID="{D6E22EAC-A621-44AD-A322-20A53CEBB4DD}" presName="Name30" presStyleCnt="0"/>
      <dgm:spPr/>
    </dgm:pt>
    <dgm:pt modelId="{94049816-9446-4433-AFDD-B0DC97FAADE9}" type="pres">
      <dgm:prSet presAssocID="{D6E22EAC-A621-44AD-A322-20A53CEBB4DD}" presName="level2Shape" presStyleLbl="node3" presStyleIdx="2" presStyleCnt="3" custScaleY="37368" custLinFactNeighborX="698" custLinFactNeighborY="-42732"/>
      <dgm:spPr/>
    </dgm:pt>
    <dgm:pt modelId="{FE3EFBF6-0939-438E-88BC-1BB7340E5FA5}" type="pres">
      <dgm:prSet presAssocID="{D6E22EAC-A621-44AD-A322-20A53CEBB4DD}" presName="hierChild3" presStyleCnt="0"/>
      <dgm:spPr/>
    </dgm:pt>
    <dgm:pt modelId="{6CFD3A02-A966-4613-8E7B-A4D41CFCFD96}" type="pres">
      <dgm:prSet presAssocID="{A446AD32-DD6D-42D9-91ED-5D2BB67EC6E2}" presName="Name25" presStyleLbl="parChTrans1D4" presStyleIdx="2" presStyleCnt="4"/>
      <dgm:spPr/>
    </dgm:pt>
    <dgm:pt modelId="{75E7ED97-D362-4628-AF5C-B7E0D4A9560D}" type="pres">
      <dgm:prSet presAssocID="{A446AD32-DD6D-42D9-91ED-5D2BB67EC6E2}" presName="connTx" presStyleLbl="parChTrans1D4" presStyleIdx="2" presStyleCnt="4"/>
      <dgm:spPr/>
    </dgm:pt>
    <dgm:pt modelId="{F5EA0EDC-356C-45BE-870C-2F4FA5017C4C}" type="pres">
      <dgm:prSet presAssocID="{1A29BC62-49DA-44C2-8CE5-14A72496590B}" presName="Name30" presStyleCnt="0"/>
      <dgm:spPr/>
    </dgm:pt>
    <dgm:pt modelId="{DC2C2467-0EDE-49A7-864B-0660102F8092}" type="pres">
      <dgm:prSet presAssocID="{1A29BC62-49DA-44C2-8CE5-14A72496590B}" presName="level2Shape" presStyleLbl="node4" presStyleIdx="2" presStyleCnt="4" custScaleY="37368" custLinFactNeighborX="411" custLinFactNeighborY="-67329"/>
      <dgm:spPr/>
    </dgm:pt>
    <dgm:pt modelId="{7788EFFB-F258-4781-A0EA-1026A7F52C92}" type="pres">
      <dgm:prSet presAssocID="{1A29BC62-49DA-44C2-8CE5-14A72496590B}" presName="hierChild3" presStyleCnt="0"/>
      <dgm:spPr/>
    </dgm:pt>
    <dgm:pt modelId="{6E47EA07-0A83-4C34-8D62-B425F8314645}" type="pres">
      <dgm:prSet presAssocID="{498C73D1-ED8C-4D99-AB87-987843D9DACF}" presName="Name25" presStyleLbl="parChTrans1D4" presStyleIdx="3" presStyleCnt="4"/>
      <dgm:spPr/>
    </dgm:pt>
    <dgm:pt modelId="{703B8070-81D9-4364-9A9E-D38B52DCF6E9}" type="pres">
      <dgm:prSet presAssocID="{498C73D1-ED8C-4D99-AB87-987843D9DACF}" presName="connTx" presStyleLbl="parChTrans1D4" presStyleIdx="3" presStyleCnt="4"/>
      <dgm:spPr/>
    </dgm:pt>
    <dgm:pt modelId="{AB24422E-4882-4084-AC42-71EE05EBDACE}" type="pres">
      <dgm:prSet presAssocID="{263A043D-6E05-4C20-84CF-B686999F66FF}" presName="Name30" presStyleCnt="0"/>
      <dgm:spPr/>
    </dgm:pt>
    <dgm:pt modelId="{5088344C-50AF-4679-B325-08E26BBC63FE}" type="pres">
      <dgm:prSet presAssocID="{263A043D-6E05-4C20-84CF-B686999F66FF}" presName="level2Shape" presStyleLbl="node4" presStyleIdx="3" presStyleCnt="4" custScaleY="35918" custLinFactNeighborX="611" custLinFactNeighborY="-71850"/>
      <dgm:spPr/>
    </dgm:pt>
    <dgm:pt modelId="{A6B97D57-8B32-43F6-A5BB-F3E904D4BEF0}" type="pres">
      <dgm:prSet presAssocID="{263A043D-6E05-4C20-84CF-B686999F66FF}" presName="hierChild3" presStyleCnt="0"/>
      <dgm:spPr/>
    </dgm:pt>
    <dgm:pt modelId="{8F03F6AC-CA51-4D00-AB6A-219410E42E61}" type="pres">
      <dgm:prSet presAssocID="{6603E3C2-248A-47B1-8B7D-A1758778EB80}" presName="bgShapesFlow" presStyleCnt="0"/>
      <dgm:spPr/>
    </dgm:pt>
    <dgm:pt modelId="{4AD0BC4F-FD5E-4C47-BF8A-8DC2B2FC6D1E}" type="pres">
      <dgm:prSet presAssocID="{44DCDA96-7CCE-45DB-AF7B-37A8AB778457}" presName="rectComp" presStyleCnt="0"/>
      <dgm:spPr/>
    </dgm:pt>
    <dgm:pt modelId="{6E3B23C2-FD7F-4435-846E-52BE6B0EAF85}" type="pres">
      <dgm:prSet presAssocID="{44DCDA96-7CCE-45DB-AF7B-37A8AB778457}" presName="bgRect" presStyleLbl="bgShp" presStyleIdx="0" presStyleCnt="4"/>
      <dgm:spPr/>
    </dgm:pt>
    <dgm:pt modelId="{9D88379E-96AD-4D19-A17F-3E1B4835A3DE}" type="pres">
      <dgm:prSet presAssocID="{44DCDA96-7CCE-45DB-AF7B-37A8AB778457}" presName="bgRectTx" presStyleLbl="bgShp" presStyleIdx="0" presStyleCnt="4">
        <dgm:presLayoutVars>
          <dgm:bulletEnabled val="1"/>
        </dgm:presLayoutVars>
      </dgm:prSet>
      <dgm:spPr/>
    </dgm:pt>
    <dgm:pt modelId="{2D02713A-FE9F-4045-8715-7219B6748FDF}" type="pres">
      <dgm:prSet presAssocID="{44DCDA96-7CCE-45DB-AF7B-37A8AB778457}" presName="spComp" presStyleCnt="0"/>
      <dgm:spPr/>
    </dgm:pt>
    <dgm:pt modelId="{981E6647-1613-46D2-99CA-D05EBB08CC8B}" type="pres">
      <dgm:prSet presAssocID="{44DCDA96-7CCE-45DB-AF7B-37A8AB778457}" presName="hSp" presStyleCnt="0"/>
      <dgm:spPr/>
    </dgm:pt>
    <dgm:pt modelId="{3EB8232B-45D0-4600-B17B-613AA938E1F2}" type="pres">
      <dgm:prSet presAssocID="{C114891B-5489-45D8-94F0-0982AFD927B8}" presName="rectComp" presStyleCnt="0"/>
      <dgm:spPr/>
    </dgm:pt>
    <dgm:pt modelId="{24AEF55D-EDCC-4033-B028-C680310406B6}" type="pres">
      <dgm:prSet presAssocID="{C114891B-5489-45D8-94F0-0982AFD927B8}" presName="bgRect" presStyleLbl="bgShp" presStyleIdx="1" presStyleCnt="4"/>
      <dgm:spPr/>
    </dgm:pt>
    <dgm:pt modelId="{41F97FD6-C3BF-46BA-BC23-EB57BA6FD303}" type="pres">
      <dgm:prSet presAssocID="{C114891B-5489-45D8-94F0-0982AFD927B8}" presName="bgRectTx" presStyleLbl="bgShp" presStyleIdx="1" presStyleCnt="4">
        <dgm:presLayoutVars>
          <dgm:bulletEnabled val="1"/>
        </dgm:presLayoutVars>
      </dgm:prSet>
      <dgm:spPr/>
    </dgm:pt>
    <dgm:pt modelId="{08F98630-3FA5-4752-A8BE-3990CB918242}" type="pres">
      <dgm:prSet presAssocID="{C114891B-5489-45D8-94F0-0982AFD927B8}" presName="spComp" presStyleCnt="0"/>
      <dgm:spPr/>
    </dgm:pt>
    <dgm:pt modelId="{2784CABA-530D-4DB7-8AB5-0B9A4ADC560B}" type="pres">
      <dgm:prSet presAssocID="{C114891B-5489-45D8-94F0-0982AFD927B8}" presName="hSp" presStyleCnt="0"/>
      <dgm:spPr/>
    </dgm:pt>
    <dgm:pt modelId="{5368762E-5B7B-42FF-98B6-DEBEC7C73D3C}" type="pres">
      <dgm:prSet presAssocID="{56640653-4D88-48A2-BBFB-44650554F21C}" presName="rectComp" presStyleCnt="0"/>
      <dgm:spPr/>
    </dgm:pt>
    <dgm:pt modelId="{C6E5AD93-41EE-4524-B01C-815695A9073A}" type="pres">
      <dgm:prSet presAssocID="{56640653-4D88-48A2-BBFB-44650554F21C}" presName="bgRect" presStyleLbl="bgShp" presStyleIdx="2" presStyleCnt="4"/>
      <dgm:spPr/>
    </dgm:pt>
    <dgm:pt modelId="{9D33972D-3AE5-44FF-AE99-AF161A7790A5}" type="pres">
      <dgm:prSet presAssocID="{56640653-4D88-48A2-BBFB-44650554F21C}" presName="bgRectTx" presStyleLbl="bgShp" presStyleIdx="2" presStyleCnt="4">
        <dgm:presLayoutVars>
          <dgm:bulletEnabled val="1"/>
        </dgm:presLayoutVars>
      </dgm:prSet>
      <dgm:spPr/>
    </dgm:pt>
    <dgm:pt modelId="{31D17F5F-2944-4782-B2F5-40344B6F0211}" type="pres">
      <dgm:prSet presAssocID="{56640653-4D88-48A2-BBFB-44650554F21C}" presName="spComp" presStyleCnt="0"/>
      <dgm:spPr/>
    </dgm:pt>
    <dgm:pt modelId="{99FEF09D-E45E-46C0-A84B-61832529658F}" type="pres">
      <dgm:prSet presAssocID="{56640653-4D88-48A2-BBFB-44650554F21C}" presName="hSp" presStyleCnt="0"/>
      <dgm:spPr/>
    </dgm:pt>
    <dgm:pt modelId="{507C2649-47C9-4896-9E24-86776AD5E69B}" type="pres">
      <dgm:prSet presAssocID="{082FEE26-EFE6-454D-BE1A-C6680E17C482}" presName="rectComp" presStyleCnt="0"/>
      <dgm:spPr/>
    </dgm:pt>
    <dgm:pt modelId="{1885C2C4-898A-47D2-B536-DF2795493706}" type="pres">
      <dgm:prSet presAssocID="{082FEE26-EFE6-454D-BE1A-C6680E17C482}" presName="bgRect" presStyleLbl="bgShp" presStyleIdx="3" presStyleCnt="4"/>
      <dgm:spPr/>
    </dgm:pt>
    <dgm:pt modelId="{6086150D-5020-4599-AF44-4D85E6545E83}" type="pres">
      <dgm:prSet presAssocID="{082FEE26-EFE6-454D-BE1A-C6680E17C482}" presName="bgRectTx" presStyleLbl="bgShp" presStyleIdx="3" presStyleCnt="4">
        <dgm:presLayoutVars>
          <dgm:bulletEnabled val="1"/>
        </dgm:presLayoutVars>
      </dgm:prSet>
      <dgm:spPr/>
    </dgm:pt>
  </dgm:ptLst>
  <dgm:cxnLst>
    <dgm:cxn modelId="{CAC25202-B886-4DEA-B5D2-722970EBEBA2}" srcId="{15B41810-3FC9-40DE-A268-40FD42B8D138}" destId="{D6E22EAC-A621-44AD-A322-20A53CEBB4DD}" srcOrd="0" destOrd="0" parTransId="{C8C58CCD-191E-4DB0-8626-5DE5780E9BC8}" sibTransId="{B8495819-3433-41D4-B386-B133D4D8703F}"/>
    <dgm:cxn modelId="{FE993A05-E341-46C5-9EBB-64C70768BBC7}" srcId="{D6E22EAC-A621-44AD-A322-20A53CEBB4DD}" destId="{263A043D-6E05-4C20-84CF-B686999F66FF}" srcOrd="1" destOrd="0" parTransId="{498C73D1-ED8C-4D99-AB87-987843D9DACF}" sibTransId="{05EB8A53-2506-4342-828F-426D4674373C}"/>
    <dgm:cxn modelId="{BDB5140A-9276-44C9-AB08-7FB81ABD3FB1}" type="presOf" srcId="{6603E3C2-248A-47B1-8B7D-A1758778EB80}" destId="{31CEE9A2-DB67-41D6-B662-B9F2E650B759}" srcOrd="0" destOrd="0" presId="urn:microsoft.com/office/officeart/2005/8/layout/hierarchy5"/>
    <dgm:cxn modelId="{F588C71B-E56B-4500-B5FE-A679ECDD9788}" type="presOf" srcId="{56640653-4D88-48A2-BBFB-44650554F21C}" destId="{C6E5AD93-41EE-4524-B01C-815695A9073A}" srcOrd="0" destOrd="0" presId="urn:microsoft.com/office/officeart/2005/8/layout/hierarchy5"/>
    <dgm:cxn modelId="{5A6FDF25-EF05-4C64-967B-0809388BD304}" srcId="{6603E3C2-248A-47B1-8B7D-A1758778EB80}" destId="{C114891B-5489-45D8-94F0-0982AFD927B8}" srcOrd="2" destOrd="0" parTransId="{DC390E6B-D05C-4AEB-BF50-F90353C97EB3}" sibTransId="{7A615C9C-DB86-4A81-B395-9A5E8B8B6D82}"/>
    <dgm:cxn modelId="{54D73F26-5EF5-4023-A928-531506382764}" type="presOf" srcId="{A446AD32-DD6D-42D9-91ED-5D2BB67EC6E2}" destId="{75E7ED97-D362-4628-AF5C-B7E0D4A9560D}" srcOrd="1" destOrd="0" presId="urn:microsoft.com/office/officeart/2005/8/layout/hierarchy5"/>
    <dgm:cxn modelId="{010B5C29-E10B-4CA4-9092-B5FA3B5C5F46}" type="presOf" srcId="{235BC16F-591A-4CA5-AE1C-E5401155683F}" destId="{B1377764-410A-4D94-8B31-3779467D69CA}" srcOrd="0" destOrd="0" presId="urn:microsoft.com/office/officeart/2005/8/layout/hierarchy5"/>
    <dgm:cxn modelId="{0DC9BD2F-3323-4FC0-8C59-A3754EE67C47}" type="presOf" srcId="{27468B2C-3338-471D-87B6-2F578ED97BC7}" destId="{41D1802A-91BD-422A-8D60-96F0AB9C3450}" srcOrd="1" destOrd="0" presId="urn:microsoft.com/office/officeart/2005/8/layout/hierarchy5"/>
    <dgm:cxn modelId="{E8606931-7F1B-45D7-8105-0A9DDE732492}" type="presOf" srcId="{C2FDFD0E-1077-4B91-A402-E5DD5FBE6DF9}" destId="{A5FA25A8-0E71-4CB4-AFD6-16E821A1F2D6}" srcOrd="0" destOrd="0" presId="urn:microsoft.com/office/officeart/2005/8/layout/hierarchy5"/>
    <dgm:cxn modelId="{BD825333-539A-4872-BF40-FA4D7745E25A}" srcId="{001E6749-7040-4C7A-9D8A-00B0C62EC534}" destId="{0CEA1A61-4C31-4CF3-9EFD-D27E827B1AF8}" srcOrd="0" destOrd="0" parTransId="{2477F92D-F498-4D21-B4E2-4E687F8324AD}" sibTransId="{7BA912E2-7DAF-4CF8-ACEE-EE1DC874DAC4}"/>
    <dgm:cxn modelId="{673AF533-2FC6-420E-A130-938A0098049F}" type="presOf" srcId="{498C73D1-ED8C-4D99-AB87-987843D9DACF}" destId="{6E47EA07-0A83-4C34-8D62-B425F8314645}" srcOrd="0" destOrd="0" presId="urn:microsoft.com/office/officeart/2005/8/layout/hierarchy5"/>
    <dgm:cxn modelId="{8B9F7534-7B8F-42E7-A4E1-67FF5E15B698}" srcId="{D6E22EAC-A621-44AD-A322-20A53CEBB4DD}" destId="{1A29BC62-49DA-44C2-8CE5-14A72496590B}" srcOrd="0" destOrd="0" parTransId="{A446AD32-DD6D-42D9-91ED-5D2BB67EC6E2}" sibTransId="{776EF98A-37E5-4AE2-8D95-0A34C6DE7FB7}"/>
    <dgm:cxn modelId="{9FCD3338-DFCC-44F6-B410-8710AB541D60}" type="presOf" srcId="{263A043D-6E05-4C20-84CF-B686999F66FF}" destId="{5088344C-50AF-4679-B325-08E26BBC63FE}" srcOrd="0" destOrd="0" presId="urn:microsoft.com/office/officeart/2005/8/layout/hierarchy5"/>
    <dgm:cxn modelId="{2B2C4E5C-D929-494F-8E38-9790B4C08606}" type="presOf" srcId="{70003798-6E12-4EC2-86B9-7DA7D5E402B5}" destId="{9E5C3381-6B1A-4A80-8603-1AE6FB5345F2}" srcOrd="0" destOrd="0" presId="urn:microsoft.com/office/officeart/2005/8/layout/hierarchy5"/>
    <dgm:cxn modelId="{85ECEE61-992D-4B06-B324-B44F0BCC78D9}" type="presOf" srcId="{C114891B-5489-45D8-94F0-0982AFD927B8}" destId="{41F97FD6-C3BF-46BA-BC23-EB57BA6FD303}" srcOrd="1" destOrd="0" presId="urn:microsoft.com/office/officeart/2005/8/layout/hierarchy5"/>
    <dgm:cxn modelId="{57040942-2715-4740-BAA5-84982A4C81A8}" type="presOf" srcId="{B751C352-0465-42AC-B035-2BF2C8D82FFA}" destId="{032CC48F-F5E0-4D79-9613-7DE774706244}" srcOrd="0" destOrd="0" presId="urn:microsoft.com/office/officeart/2005/8/layout/hierarchy5"/>
    <dgm:cxn modelId="{1B263B67-9B0E-4E40-96FB-942524A2695E}" type="presOf" srcId="{2477F92D-F498-4D21-B4E2-4E687F8324AD}" destId="{C10B3CAC-DFB8-4A02-B1D9-7F47ADE32A34}" srcOrd="0" destOrd="0" presId="urn:microsoft.com/office/officeart/2005/8/layout/hierarchy5"/>
    <dgm:cxn modelId="{155ED768-6803-470E-A7DC-D448356A9C5E}" type="presOf" srcId="{B751C352-0465-42AC-B035-2BF2C8D82FFA}" destId="{AC128742-4EEC-4801-B541-106070AEFFEB}" srcOrd="1" destOrd="0" presId="urn:microsoft.com/office/officeart/2005/8/layout/hierarchy5"/>
    <dgm:cxn modelId="{7EA54769-20AF-4296-9377-98EFB6B81B29}" srcId="{001E6749-7040-4C7A-9D8A-00B0C62EC534}" destId="{15B41810-3FC9-40DE-A268-40FD42B8D138}" srcOrd="1" destOrd="0" parTransId="{E87A8245-4F98-42A8-8659-199006F0D5BA}" sibTransId="{6C50ED9B-E6BA-4AF3-8871-6B489048C3FB}"/>
    <dgm:cxn modelId="{8CB3B149-5900-41C9-AD43-99E862EFCEE3}" type="presOf" srcId="{0CEA1A61-4C31-4CF3-9EFD-D27E827B1AF8}" destId="{C134F66E-EF9B-4EAF-9497-C61706B4D3F0}" srcOrd="0" destOrd="0" presId="urn:microsoft.com/office/officeart/2005/8/layout/hierarchy5"/>
    <dgm:cxn modelId="{A1D9986B-CBFB-4DA9-B565-2DE7AA83D0C3}" srcId="{6603E3C2-248A-47B1-8B7D-A1758778EB80}" destId="{001E6749-7040-4C7A-9D8A-00B0C62EC534}" srcOrd="0" destOrd="0" parTransId="{4744DCB5-1FB0-4A5D-91D9-E8284FAE61F5}" sibTransId="{0CE54F8A-E346-48A9-B0BF-A51BDD282E7F}"/>
    <dgm:cxn modelId="{6D2FF54B-7FEC-4451-91A5-C32F59712FC1}" srcId="{6603E3C2-248A-47B1-8B7D-A1758778EB80}" destId="{56640653-4D88-48A2-BBFB-44650554F21C}" srcOrd="3" destOrd="0" parTransId="{3B64A2FC-AC48-49C9-BCC5-C27301E40837}" sibTransId="{217A38B7-03D0-4F72-A1B3-5259A997DE67}"/>
    <dgm:cxn modelId="{B4829A4F-E376-4431-9647-3C0330D12C9D}" type="presOf" srcId="{C114891B-5489-45D8-94F0-0982AFD927B8}" destId="{24AEF55D-EDCC-4033-B028-C680310406B6}" srcOrd="0" destOrd="0" presId="urn:microsoft.com/office/officeart/2005/8/layout/hierarchy5"/>
    <dgm:cxn modelId="{73003853-B856-4A95-AB8A-AD77BB8D70ED}" type="presOf" srcId="{2477F92D-F498-4D21-B4E2-4E687F8324AD}" destId="{8269FEEB-CBC0-4CF6-AEBE-69E0FC664054}" srcOrd="1" destOrd="0" presId="urn:microsoft.com/office/officeart/2005/8/layout/hierarchy5"/>
    <dgm:cxn modelId="{E67FAE77-F4FD-41DA-BE7E-7624A208EAE8}" srcId="{235BC16F-591A-4CA5-AE1C-E5401155683F}" destId="{48C97803-92B1-4CAC-87BD-99256B57A700}" srcOrd="0" destOrd="0" parTransId="{27468B2C-3338-471D-87B6-2F578ED97BC7}" sibTransId="{27BDF0CC-E9B1-43A4-83CC-DED15259B7BF}"/>
    <dgm:cxn modelId="{CD32CD7B-DC11-4918-87E5-B3934D8E7549}" type="presOf" srcId="{082FEE26-EFE6-454D-BE1A-C6680E17C482}" destId="{1885C2C4-898A-47D2-B536-DF2795493706}" srcOrd="0" destOrd="0" presId="urn:microsoft.com/office/officeart/2005/8/layout/hierarchy5"/>
    <dgm:cxn modelId="{C7A89782-247B-489B-BBE1-D8EF761BFD9D}" type="presOf" srcId="{D6E22EAC-A621-44AD-A322-20A53CEBB4DD}" destId="{94049816-9446-4433-AFDD-B0DC97FAADE9}" srcOrd="0" destOrd="0" presId="urn:microsoft.com/office/officeart/2005/8/layout/hierarchy5"/>
    <dgm:cxn modelId="{392E5C85-1EA7-4799-9FB0-C1CC3D9A4586}" type="presOf" srcId="{15B41810-3FC9-40DE-A268-40FD42B8D138}" destId="{5107E34F-D9B9-4EF6-9D9A-DAA2AEE2AF24}" srcOrd="0" destOrd="0" presId="urn:microsoft.com/office/officeart/2005/8/layout/hierarchy5"/>
    <dgm:cxn modelId="{B88C6B88-151F-492F-9578-388087254405}" type="presOf" srcId="{A446AD32-DD6D-42D9-91ED-5D2BB67EC6E2}" destId="{6CFD3A02-A966-4613-8E7B-A4D41CFCFD96}" srcOrd="0" destOrd="0" presId="urn:microsoft.com/office/officeart/2005/8/layout/hierarchy5"/>
    <dgm:cxn modelId="{4A8AA98C-97EA-4E14-A3F3-1F539708A7E9}" type="presOf" srcId="{760353F7-E28E-41BD-BAD4-3B27E46E4C7D}" destId="{E35C3985-16BB-416F-B99D-B5B1258CED67}" srcOrd="0" destOrd="0" presId="urn:microsoft.com/office/officeart/2005/8/layout/hierarchy5"/>
    <dgm:cxn modelId="{05148094-1736-4E11-8FD9-A27853CD306D}" type="presOf" srcId="{001E6749-7040-4C7A-9D8A-00B0C62EC534}" destId="{5748E438-F6FC-4979-B4E9-8FC02C02333C}" srcOrd="0" destOrd="0" presId="urn:microsoft.com/office/officeart/2005/8/layout/hierarchy5"/>
    <dgm:cxn modelId="{27482D99-6C2A-4D13-9B55-5C36EB83610E}" type="presOf" srcId="{082FEE26-EFE6-454D-BE1A-C6680E17C482}" destId="{6086150D-5020-4599-AF44-4D85E6545E83}" srcOrd="1" destOrd="0" presId="urn:microsoft.com/office/officeart/2005/8/layout/hierarchy5"/>
    <dgm:cxn modelId="{8738909A-D07C-45EA-8058-8E21154448FD}" type="presOf" srcId="{C8C58CCD-191E-4DB0-8626-5DE5780E9BC8}" destId="{A6FF7DB4-81B3-466F-A3F9-57AE1E08BEE9}" srcOrd="1" destOrd="0" presId="urn:microsoft.com/office/officeart/2005/8/layout/hierarchy5"/>
    <dgm:cxn modelId="{33EA50A0-87F0-4420-A542-259D887E4A9F}" srcId="{6603E3C2-248A-47B1-8B7D-A1758778EB80}" destId="{44DCDA96-7CCE-45DB-AF7B-37A8AB778457}" srcOrd="1" destOrd="0" parTransId="{B2E9B640-B75B-43F3-BDF7-EE1337A89E9D}" sibTransId="{7FCD5FB0-A802-481B-A535-820966D4C8CB}"/>
    <dgm:cxn modelId="{B0D697A8-3150-4DAD-A13E-65A806000EB5}" type="presOf" srcId="{9A558294-8BA2-42FA-95A5-4C5F291624AD}" destId="{278EC390-F7B5-46A5-93D0-9C4D511D6A1E}" srcOrd="0" destOrd="0" presId="urn:microsoft.com/office/officeart/2005/8/layout/hierarchy5"/>
    <dgm:cxn modelId="{C2B115AD-3E70-4781-8466-0FC099C58050}" srcId="{6603E3C2-248A-47B1-8B7D-A1758778EB80}" destId="{082FEE26-EFE6-454D-BE1A-C6680E17C482}" srcOrd="4" destOrd="0" parTransId="{D45E854A-5B71-461E-ABC3-C21C10D9AB31}" sibTransId="{262A17F0-AAD3-4FBC-8DB5-67A075789611}"/>
    <dgm:cxn modelId="{312854B5-5A87-447B-91EB-3AAE1812C74B}" type="presOf" srcId="{E87A8245-4F98-42A8-8659-199006F0D5BA}" destId="{2D0A8388-3855-4BB0-9483-8EC9AB3290B5}" srcOrd="1" destOrd="0" presId="urn:microsoft.com/office/officeart/2005/8/layout/hierarchy5"/>
    <dgm:cxn modelId="{FE7D3EB9-B474-4337-9F58-807C65F35CCF}" type="presOf" srcId="{1A29BC62-49DA-44C2-8CE5-14A72496590B}" destId="{DC2C2467-0EDE-49A7-864B-0660102F8092}" srcOrd="0" destOrd="0" presId="urn:microsoft.com/office/officeart/2005/8/layout/hierarchy5"/>
    <dgm:cxn modelId="{DAFBAABD-9D3F-416C-865C-F002CB718A8B}" type="presOf" srcId="{498C73D1-ED8C-4D99-AB87-987843D9DACF}" destId="{703B8070-81D9-4364-9A9E-D38B52DCF6E9}" srcOrd="1" destOrd="0" presId="urn:microsoft.com/office/officeart/2005/8/layout/hierarchy5"/>
    <dgm:cxn modelId="{D3C722C1-4920-4C1B-BFEC-15CF4626F215}" type="presOf" srcId="{9A558294-8BA2-42FA-95A5-4C5F291624AD}" destId="{631C40BB-9AED-4789-998C-6503B1C18DE8}" srcOrd="1" destOrd="0" presId="urn:microsoft.com/office/officeart/2005/8/layout/hierarchy5"/>
    <dgm:cxn modelId="{7184F8C8-A807-4BEC-8924-A999976CF801}" type="presOf" srcId="{44DCDA96-7CCE-45DB-AF7B-37A8AB778457}" destId="{9D88379E-96AD-4D19-A17F-3E1B4835A3DE}" srcOrd="1" destOrd="0" presId="urn:microsoft.com/office/officeart/2005/8/layout/hierarchy5"/>
    <dgm:cxn modelId="{0FDC34CB-AACA-4B79-9733-DFD23F537CE0}" type="presOf" srcId="{E87A8245-4F98-42A8-8659-199006F0D5BA}" destId="{222DEA29-8130-4E47-A0B4-6E79030C1A93}" srcOrd="0" destOrd="0" presId="urn:microsoft.com/office/officeart/2005/8/layout/hierarchy5"/>
    <dgm:cxn modelId="{0B1B1CD0-E908-412F-AF36-E759A6D914C9}" type="presOf" srcId="{44DCDA96-7CCE-45DB-AF7B-37A8AB778457}" destId="{6E3B23C2-FD7F-4435-846E-52BE6B0EAF85}" srcOrd="0" destOrd="0" presId="urn:microsoft.com/office/officeart/2005/8/layout/hierarchy5"/>
    <dgm:cxn modelId="{B137EAD1-9860-4DF3-BB6C-86F9AB856182}" type="presOf" srcId="{70003798-6E12-4EC2-86B9-7DA7D5E402B5}" destId="{60B385EA-4798-4EB8-8876-E13D300A7471}" srcOrd="1" destOrd="0" presId="urn:microsoft.com/office/officeart/2005/8/layout/hierarchy5"/>
    <dgm:cxn modelId="{A6416DD6-F7AB-421E-A241-AFC8972CF7C3}" srcId="{C2FDFD0E-1077-4B91-A402-E5DD5FBE6DF9}" destId="{760353F7-E28E-41BD-BAD4-3B27E46E4C7D}" srcOrd="0" destOrd="0" parTransId="{B751C352-0465-42AC-B035-2BF2C8D82FFA}" sibTransId="{9285EE34-5D8B-4D69-9701-7F51B84A54BE}"/>
    <dgm:cxn modelId="{A5EAEAD6-5B8E-47BB-973D-2B438EEC258B}" type="presOf" srcId="{48C97803-92B1-4CAC-87BD-99256B57A700}" destId="{063FB975-4BCF-4739-BC69-7908A2C0897E}" srcOrd="0" destOrd="0" presId="urn:microsoft.com/office/officeart/2005/8/layout/hierarchy5"/>
    <dgm:cxn modelId="{888E16DD-FF6C-4464-B546-737ECA07F565}" type="presOf" srcId="{27468B2C-3338-471D-87B6-2F578ED97BC7}" destId="{7ED71435-C449-4168-9707-A68D2191EA08}" srcOrd="0" destOrd="0" presId="urn:microsoft.com/office/officeart/2005/8/layout/hierarchy5"/>
    <dgm:cxn modelId="{F421BEE3-DEE9-449E-AE51-3FC1251D75A0}" srcId="{0CEA1A61-4C31-4CF3-9EFD-D27E827B1AF8}" destId="{C2FDFD0E-1077-4B91-A402-E5DD5FBE6DF9}" srcOrd="1" destOrd="0" parTransId="{9A558294-8BA2-42FA-95A5-4C5F291624AD}" sibTransId="{19126BD6-838D-46FC-86B4-7A32C5425AD8}"/>
    <dgm:cxn modelId="{3FF677E4-AF04-4326-A055-5D8CEDFC7869}" srcId="{0CEA1A61-4C31-4CF3-9EFD-D27E827B1AF8}" destId="{235BC16F-591A-4CA5-AE1C-E5401155683F}" srcOrd="0" destOrd="0" parTransId="{70003798-6E12-4EC2-86B9-7DA7D5E402B5}" sibTransId="{BF4A46CC-BA89-4147-970B-61DE554907D3}"/>
    <dgm:cxn modelId="{1AE0E8F3-2045-4505-BB79-D1E9B5B48915}" type="presOf" srcId="{C8C58CCD-191E-4DB0-8626-5DE5780E9BC8}" destId="{25312A56-BAA4-4F37-9C9C-A6298A45E9E2}" srcOrd="0" destOrd="0" presId="urn:microsoft.com/office/officeart/2005/8/layout/hierarchy5"/>
    <dgm:cxn modelId="{77BEFDFE-516A-400A-87AB-12E8601F1D5F}" type="presOf" srcId="{56640653-4D88-48A2-BBFB-44650554F21C}" destId="{9D33972D-3AE5-44FF-AE99-AF161A7790A5}" srcOrd="1" destOrd="0" presId="urn:microsoft.com/office/officeart/2005/8/layout/hierarchy5"/>
    <dgm:cxn modelId="{A4941603-82D7-4FF6-A233-9FC886E9C3C2}" type="presParOf" srcId="{31CEE9A2-DB67-41D6-B662-B9F2E650B759}" destId="{9A362259-00EF-42B3-AB03-E71335FD8F41}" srcOrd="0" destOrd="0" presId="urn:microsoft.com/office/officeart/2005/8/layout/hierarchy5"/>
    <dgm:cxn modelId="{9C9F90CA-F760-4EA2-8600-FAD1D2FA8AA4}" type="presParOf" srcId="{9A362259-00EF-42B3-AB03-E71335FD8F41}" destId="{1ECB1695-ACC8-4371-9463-61300A55CD68}" srcOrd="0" destOrd="0" presId="urn:microsoft.com/office/officeart/2005/8/layout/hierarchy5"/>
    <dgm:cxn modelId="{1B79F645-CB73-4BB5-9BE4-2245FEF9A0DF}" type="presParOf" srcId="{9A362259-00EF-42B3-AB03-E71335FD8F41}" destId="{677C9271-772C-4419-A69E-724F1B9EA91B}" srcOrd="1" destOrd="0" presId="urn:microsoft.com/office/officeart/2005/8/layout/hierarchy5"/>
    <dgm:cxn modelId="{5A896527-C223-4544-A208-D8BA2143354B}" type="presParOf" srcId="{677C9271-772C-4419-A69E-724F1B9EA91B}" destId="{7B03EB4F-3C87-41CC-88FA-A1D0BD543420}" srcOrd="0" destOrd="0" presId="urn:microsoft.com/office/officeart/2005/8/layout/hierarchy5"/>
    <dgm:cxn modelId="{F2D0A729-3163-4198-BD15-AA693882B38D}" type="presParOf" srcId="{7B03EB4F-3C87-41CC-88FA-A1D0BD543420}" destId="{5748E438-F6FC-4979-B4E9-8FC02C02333C}" srcOrd="0" destOrd="0" presId="urn:microsoft.com/office/officeart/2005/8/layout/hierarchy5"/>
    <dgm:cxn modelId="{CB48BFCE-54F1-4ED5-A019-1EFF401E61D2}" type="presParOf" srcId="{7B03EB4F-3C87-41CC-88FA-A1D0BD543420}" destId="{27D41A17-7611-435C-AA6C-FFD4962A6D37}" srcOrd="1" destOrd="0" presId="urn:microsoft.com/office/officeart/2005/8/layout/hierarchy5"/>
    <dgm:cxn modelId="{C22D0314-B2A8-4D5E-BF25-06CE3909C013}" type="presParOf" srcId="{27D41A17-7611-435C-AA6C-FFD4962A6D37}" destId="{C10B3CAC-DFB8-4A02-B1D9-7F47ADE32A34}" srcOrd="0" destOrd="0" presId="urn:microsoft.com/office/officeart/2005/8/layout/hierarchy5"/>
    <dgm:cxn modelId="{42DA9B1B-B66E-42C8-A147-8FE5151AAED1}" type="presParOf" srcId="{C10B3CAC-DFB8-4A02-B1D9-7F47ADE32A34}" destId="{8269FEEB-CBC0-4CF6-AEBE-69E0FC664054}" srcOrd="0" destOrd="0" presId="urn:microsoft.com/office/officeart/2005/8/layout/hierarchy5"/>
    <dgm:cxn modelId="{BDB774D5-A042-40B4-9E3A-26CD51E44488}" type="presParOf" srcId="{27D41A17-7611-435C-AA6C-FFD4962A6D37}" destId="{7CA0A7AE-344C-4703-9DC6-528C70C06165}" srcOrd="1" destOrd="0" presId="urn:microsoft.com/office/officeart/2005/8/layout/hierarchy5"/>
    <dgm:cxn modelId="{736E5541-C0C4-4896-8406-B0D2767B28CF}" type="presParOf" srcId="{7CA0A7AE-344C-4703-9DC6-528C70C06165}" destId="{C134F66E-EF9B-4EAF-9497-C61706B4D3F0}" srcOrd="0" destOrd="0" presId="urn:microsoft.com/office/officeart/2005/8/layout/hierarchy5"/>
    <dgm:cxn modelId="{8DEDB4E0-A6CF-4AE8-9DB5-706769280667}" type="presParOf" srcId="{7CA0A7AE-344C-4703-9DC6-528C70C06165}" destId="{88F1982D-585A-45F3-A9ED-AB16FC1CF7B7}" srcOrd="1" destOrd="0" presId="urn:microsoft.com/office/officeart/2005/8/layout/hierarchy5"/>
    <dgm:cxn modelId="{2BF42A76-66B8-4762-9DF4-881C25BA1BA0}" type="presParOf" srcId="{88F1982D-585A-45F3-A9ED-AB16FC1CF7B7}" destId="{9E5C3381-6B1A-4A80-8603-1AE6FB5345F2}" srcOrd="0" destOrd="0" presId="urn:microsoft.com/office/officeart/2005/8/layout/hierarchy5"/>
    <dgm:cxn modelId="{A2DB53FE-9B8E-4D8A-A108-D003A201F94E}" type="presParOf" srcId="{9E5C3381-6B1A-4A80-8603-1AE6FB5345F2}" destId="{60B385EA-4798-4EB8-8876-E13D300A7471}" srcOrd="0" destOrd="0" presId="urn:microsoft.com/office/officeart/2005/8/layout/hierarchy5"/>
    <dgm:cxn modelId="{A3E70EC6-6454-4D2E-8ED4-A014FA6A8A20}" type="presParOf" srcId="{88F1982D-585A-45F3-A9ED-AB16FC1CF7B7}" destId="{141B6CBF-5810-4615-B3E6-94AF8D9F16FB}" srcOrd="1" destOrd="0" presId="urn:microsoft.com/office/officeart/2005/8/layout/hierarchy5"/>
    <dgm:cxn modelId="{8A298B53-2E7A-4F31-906A-3EC0CB6D9FFD}" type="presParOf" srcId="{141B6CBF-5810-4615-B3E6-94AF8D9F16FB}" destId="{B1377764-410A-4D94-8B31-3779467D69CA}" srcOrd="0" destOrd="0" presId="urn:microsoft.com/office/officeart/2005/8/layout/hierarchy5"/>
    <dgm:cxn modelId="{BA9F7790-C515-4BE0-96E1-B69408F0AA82}" type="presParOf" srcId="{141B6CBF-5810-4615-B3E6-94AF8D9F16FB}" destId="{F1F2661B-A262-4CBE-B694-4F98DD5C30B8}" srcOrd="1" destOrd="0" presId="urn:microsoft.com/office/officeart/2005/8/layout/hierarchy5"/>
    <dgm:cxn modelId="{0025680D-2C04-4946-8307-09810EE36395}" type="presParOf" srcId="{F1F2661B-A262-4CBE-B694-4F98DD5C30B8}" destId="{7ED71435-C449-4168-9707-A68D2191EA08}" srcOrd="0" destOrd="0" presId="urn:microsoft.com/office/officeart/2005/8/layout/hierarchy5"/>
    <dgm:cxn modelId="{A1BF018B-97DD-4317-86BA-F79E1A0178B5}" type="presParOf" srcId="{7ED71435-C449-4168-9707-A68D2191EA08}" destId="{41D1802A-91BD-422A-8D60-96F0AB9C3450}" srcOrd="0" destOrd="0" presId="urn:microsoft.com/office/officeart/2005/8/layout/hierarchy5"/>
    <dgm:cxn modelId="{99DB51A2-3A1C-4ACF-B87A-E8DF4B5D4354}" type="presParOf" srcId="{F1F2661B-A262-4CBE-B694-4F98DD5C30B8}" destId="{25FBCD66-DA13-4387-8873-371FCE7071E7}" srcOrd="1" destOrd="0" presId="urn:microsoft.com/office/officeart/2005/8/layout/hierarchy5"/>
    <dgm:cxn modelId="{B2CC6638-B07D-40EA-909B-7BA0660C9D67}" type="presParOf" srcId="{25FBCD66-DA13-4387-8873-371FCE7071E7}" destId="{063FB975-4BCF-4739-BC69-7908A2C0897E}" srcOrd="0" destOrd="0" presId="urn:microsoft.com/office/officeart/2005/8/layout/hierarchy5"/>
    <dgm:cxn modelId="{162EECF2-1A4F-4134-84AD-BAB440F5302C}" type="presParOf" srcId="{25FBCD66-DA13-4387-8873-371FCE7071E7}" destId="{FCD6D457-F4F6-4130-979B-3BD61BC2E09C}" srcOrd="1" destOrd="0" presId="urn:microsoft.com/office/officeart/2005/8/layout/hierarchy5"/>
    <dgm:cxn modelId="{C28CE92C-207D-45CB-9E60-D0C4F50868D6}" type="presParOf" srcId="{88F1982D-585A-45F3-A9ED-AB16FC1CF7B7}" destId="{278EC390-F7B5-46A5-93D0-9C4D511D6A1E}" srcOrd="2" destOrd="0" presId="urn:microsoft.com/office/officeart/2005/8/layout/hierarchy5"/>
    <dgm:cxn modelId="{D3191E24-94F6-4AA0-BF74-BCC30D1BBB83}" type="presParOf" srcId="{278EC390-F7B5-46A5-93D0-9C4D511D6A1E}" destId="{631C40BB-9AED-4789-998C-6503B1C18DE8}" srcOrd="0" destOrd="0" presId="urn:microsoft.com/office/officeart/2005/8/layout/hierarchy5"/>
    <dgm:cxn modelId="{EA1431C4-5644-4EA9-8FDC-D98466678C4D}" type="presParOf" srcId="{88F1982D-585A-45F3-A9ED-AB16FC1CF7B7}" destId="{ABA9EBCF-C22F-425E-81EF-461560EC5CA6}" srcOrd="3" destOrd="0" presId="urn:microsoft.com/office/officeart/2005/8/layout/hierarchy5"/>
    <dgm:cxn modelId="{2ADD8EDC-C447-44F9-893D-EA4195D60268}" type="presParOf" srcId="{ABA9EBCF-C22F-425E-81EF-461560EC5CA6}" destId="{A5FA25A8-0E71-4CB4-AFD6-16E821A1F2D6}" srcOrd="0" destOrd="0" presId="urn:microsoft.com/office/officeart/2005/8/layout/hierarchy5"/>
    <dgm:cxn modelId="{1A9DF340-B7CC-4C22-8A1D-0CC4BCDEB48E}" type="presParOf" srcId="{ABA9EBCF-C22F-425E-81EF-461560EC5CA6}" destId="{C15C7FC6-A109-425A-BE6D-4DDD2CE4694C}" srcOrd="1" destOrd="0" presId="urn:microsoft.com/office/officeart/2005/8/layout/hierarchy5"/>
    <dgm:cxn modelId="{8E44FFA6-5831-4433-98AA-9B5F2CD8DC1F}" type="presParOf" srcId="{C15C7FC6-A109-425A-BE6D-4DDD2CE4694C}" destId="{032CC48F-F5E0-4D79-9613-7DE774706244}" srcOrd="0" destOrd="0" presId="urn:microsoft.com/office/officeart/2005/8/layout/hierarchy5"/>
    <dgm:cxn modelId="{C98594D4-2473-4635-9FBC-0AAE14471D97}" type="presParOf" srcId="{032CC48F-F5E0-4D79-9613-7DE774706244}" destId="{AC128742-4EEC-4801-B541-106070AEFFEB}" srcOrd="0" destOrd="0" presId="urn:microsoft.com/office/officeart/2005/8/layout/hierarchy5"/>
    <dgm:cxn modelId="{96C688C6-73D8-4230-A71D-E79479C692C3}" type="presParOf" srcId="{C15C7FC6-A109-425A-BE6D-4DDD2CE4694C}" destId="{273F8463-14CF-4EA3-8134-DAA5CE3F8E52}" srcOrd="1" destOrd="0" presId="urn:microsoft.com/office/officeart/2005/8/layout/hierarchy5"/>
    <dgm:cxn modelId="{3D850C7C-E2C0-4D84-96F5-55049C24AF0D}" type="presParOf" srcId="{273F8463-14CF-4EA3-8134-DAA5CE3F8E52}" destId="{E35C3985-16BB-416F-B99D-B5B1258CED67}" srcOrd="0" destOrd="0" presId="urn:microsoft.com/office/officeart/2005/8/layout/hierarchy5"/>
    <dgm:cxn modelId="{6430D45D-2E48-494D-B66C-F806DC6F56C2}" type="presParOf" srcId="{273F8463-14CF-4EA3-8134-DAA5CE3F8E52}" destId="{12522A8A-E05C-4BCD-B3E8-DAF4BFD2D9E8}" srcOrd="1" destOrd="0" presId="urn:microsoft.com/office/officeart/2005/8/layout/hierarchy5"/>
    <dgm:cxn modelId="{2FED5031-290F-43FD-9CBF-8C89CDD27B35}" type="presParOf" srcId="{27D41A17-7611-435C-AA6C-FFD4962A6D37}" destId="{222DEA29-8130-4E47-A0B4-6E79030C1A93}" srcOrd="2" destOrd="0" presId="urn:microsoft.com/office/officeart/2005/8/layout/hierarchy5"/>
    <dgm:cxn modelId="{1D278133-B3AD-4BEF-9736-D2C65869BE04}" type="presParOf" srcId="{222DEA29-8130-4E47-A0B4-6E79030C1A93}" destId="{2D0A8388-3855-4BB0-9483-8EC9AB3290B5}" srcOrd="0" destOrd="0" presId="urn:microsoft.com/office/officeart/2005/8/layout/hierarchy5"/>
    <dgm:cxn modelId="{30A9934A-A9CF-48E6-AA1B-C9511086C00A}" type="presParOf" srcId="{27D41A17-7611-435C-AA6C-FFD4962A6D37}" destId="{364834CB-190D-4F97-835F-67883C2E8288}" srcOrd="3" destOrd="0" presId="urn:microsoft.com/office/officeart/2005/8/layout/hierarchy5"/>
    <dgm:cxn modelId="{2F0144D1-8947-4BA9-A5E7-9CF1B1D91F75}" type="presParOf" srcId="{364834CB-190D-4F97-835F-67883C2E8288}" destId="{5107E34F-D9B9-4EF6-9D9A-DAA2AEE2AF24}" srcOrd="0" destOrd="0" presId="urn:microsoft.com/office/officeart/2005/8/layout/hierarchy5"/>
    <dgm:cxn modelId="{4DB4254A-2C5A-4DC9-A33A-D31D84E1CE3B}" type="presParOf" srcId="{364834CB-190D-4F97-835F-67883C2E8288}" destId="{AFDE35F9-78CA-482D-A5CE-7130A8BE529D}" srcOrd="1" destOrd="0" presId="urn:microsoft.com/office/officeart/2005/8/layout/hierarchy5"/>
    <dgm:cxn modelId="{0423B43A-AF17-43DA-A2D3-76C387EBB37C}" type="presParOf" srcId="{AFDE35F9-78CA-482D-A5CE-7130A8BE529D}" destId="{25312A56-BAA4-4F37-9C9C-A6298A45E9E2}" srcOrd="0" destOrd="0" presId="urn:microsoft.com/office/officeart/2005/8/layout/hierarchy5"/>
    <dgm:cxn modelId="{05F6780F-4834-4FB7-A2FB-11907F120606}" type="presParOf" srcId="{25312A56-BAA4-4F37-9C9C-A6298A45E9E2}" destId="{A6FF7DB4-81B3-466F-A3F9-57AE1E08BEE9}" srcOrd="0" destOrd="0" presId="urn:microsoft.com/office/officeart/2005/8/layout/hierarchy5"/>
    <dgm:cxn modelId="{BCE3B317-694B-46FB-803C-A713E6FE622E}" type="presParOf" srcId="{AFDE35F9-78CA-482D-A5CE-7130A8BE529D}" destId="{740F3F59-ECB7-4915-AFCD-294161E9EC64}" srcOrd="1" destOrd="0" presId="urn:microsoft.com/office/officeart/2005/8/layout/hierarchy5"/>
    <dgm:cxn modelId="{E0E8E678-5231-4003-AE2D-1D686867A199}" type="presParOf" srcId="{740F3F59-ECB7-4915-AFCD-294161E9EC64}" destId="{94049816-9446-4433-AFDD-B0DC97FAADE9}" srcOrd="0" destOrd="0" presId="urn:microsoft.com/office/officeart/2005/8/layout/hierarchy5"/>
    <dgm:cxn modelId="{F9A7D1E2-7B54-481F-8960-5CD7DF207437}" type="presParOf" srcId="{740F3F59-ECB7-4915-AFCD-294161E9EC64}" destId="{FE3EFBF6-0939-438E-88BC-1BB7340E5FA5}" srcOrd="1" destOrd="0" presId="urn:microsoft.com/office/officeart/2005/8/layout/hierarchy5"/>
    <dgm:cxn modelId="{3334D673-2B00-4E1F-A55C-80EE0D305CE2}" type="presParOf" srcId="{FE3EFBF6-0939-438E-88BC-1BB7340E5FA5}" destId="{6CFD3A02-A966-4613-8E7B-A4D41CFCFD96}" srcOrd="0" destOrd="0" presId="urn:microsoft.com/office/officeart/2005/8/layout/hierarchy5"/>
    <dgm:cxn modelId="{F9B97A31-13B7-4B90-8BF0-4A1C1D3B229C}" type="presParOf" srcId="{6CFD3A02-A966-4613-8E7B-A4D41CFCFD96}" destId="{75E7ED97-D362-4628-AF5C-B7E0D4A9560D}" srcOrd="0" destOrd="0" presId="urn:microsoft.com/office/officeart/2005/8/layout/hierarchy5"/>
    <dgm:cxn modelId="{3DF1FFBD-BE48-463B-BE80-5EFDB2B95FF2}" type="presParOf" srcId="{FE3EFBF6-0939-438E-88BC-1BB7340E5FA5}" destId="{F5EA0EDC-356C-45BE-870C-2F4FA5017C4C}" srcOrd="1" destOrd="0" presId="urn:microsoft.com/office/officeart/2005/8/layout/hierarchy5"/>
    <dgm:cxn modelId="{1AE14750-DE47-4694-9CD1-0778E5F220E3}" type="presParOf" srcId="{F5EA0EDC-356C-45BE-870C-2F4FA5017C4C}" destId="{DC2C2467-0EDE-49A7-864B-0660102F8092}" srcOrd="0" destOrd="0" presId="urn:microsoft.com/office/officeart/2005/8/layout/hierarchy5"/>
    <dgm:cxn modelId="{8062CDF8-CAF9-43A0-8160-045A82330A2A}" type="presParOf" srcId="{F5EA0EDC-356C-45BE-870C-2F4FA5017C4C}" destId="{7788EFFB-F258-4781-A0EA-1026A7F52C92}" srcOrd="1" destOrd="0" presId="urn:microsoft.com/office/officeart/2005/8/layout/hierarchy5"/>
    <dgm:cxn modelId="{3042D1AA-A0BF-4CFC-A5E2-C37B87C8B313}" type="presParOf" srcId="{FE3EFBF6-0939-438E-88BC-1BB7340E5FA5}" destId="{6E47EA07-0A83-4C34-8D62-B425F8314645}" srcOrd="2" destOrd="0" presId="urn:microsoft.com/office/officeart/2005/8/layout/hierarchy5"/>
    <dgm:cxn modelId="{8DE246E9-AA30-4856-8409-172A72188855}" type="presParOf" srcId="{6E47EA07-0A83-4C34-8D62-B425F8314645}" destId="{703B8070-81D9-4364-9A9E-D38B52DCF6E9}" srcOrd="0" destOrd="0" presId="urn:microsoft.com/office/officeart/2005/8/layout/hierarchy5"/>
    <dgm:cxn modelId="{ED711F5F-604A-49C4-AD2D-E911C12DE2A8}" type="presParOf" srcId="{FE3EFBF6-0939-438E-88BC-1BB7340E5FA5}" destId="{AB24422E-4882-4084-AC42-71EE05EBDACE}" srcOrd="3" destOrd="0" presId="urn:microsoft.com/office/officeart/2005/8/layout/hierarchy5"/>
    <dgm:cxn modelId="{122E5246-D3D2-4EE5-A461-6E9E5AAE758B}" type="presParOf" srcId="{AB24422E-4882-4084-AC42-71EE05EBDACE}" destId="{5088344C-50AF-4679-B325-08E26BBC63FE}" srcOrd="0" destOrd="0" presId="urn:microsoft.com/office/officeart/2005/8/layout/hierarchy5"/>
    <dgm:cxn modelId="{19198070-D7FE-4530-A154-AE7841D14AA3}" type="presParOf" srcId="{AB24422E-4882-4084-AC42-71EE05EBDACE}" destId="{A6B97D57-8B32-43F6-A5BB-F3E904D4BEF0}" srcOrd="1" destOrd="0" presId="urn:microsoft.com/office/officeart/2005/8/layout/hierarchy5"/>
    <dgm:cxn modelId="{B7BBA76B-C377-4690-A5FB-FE1697CF857C}" type="presParOf" srcId="{31CEE9A2-DB67-41D6-B662-B9F2E650B759}" destId="{8F03F6AC-CA51-4D00-AB6A-219410E42E61}" srcOrd="1" destOrd="0" presId="urn:microsoft.com/office/officeart/2005/8/layout/hierarchy5"/>
    <dgm:cxn modelId="{68C667FA-0DC2-4885-8E24-60AFC081626F}" type="presParOf" srcId="{8F03F6AC-CA51-4D00-AB6A-219410E42E61}" destId="{4AD0BC4F-FD5E-4C47-BF8A-8DC2B2FC6D1E}" srcOrd="0" destOrd="0" presId="urn:microsoft.com/office/officeart/2005/8/layout/hierarchy5"/>
    <dgm:cxn modelId="{E0C34166-78CA-4877-A610-C52B24594F46}" type="presParOf" srcId="{4AD0BC4F-FD5E-4C47-BF8A-8DC2B2FC6D1E}" destId="{6E3B23C2-FD7F-4435-846E-52BE6B0EAF85}" srcOrd="0" destOrd="0" presId="urn:microsoft.com/office/officeart/2005/8/layout/hierarchy5"/>
    <dgm:cxn modelId="{3336EAA4-6AD8-4EA4-9830-E4293254B4E9}" type="presParOf" srcId="{4AD0BC4F-FD5E-4C47-BF8A-8DC2B2FC6D1E}" destId="{9D88379E-96AD-4D19-A17F-3E1B4835A3DE}" srcOrd="1" destOrd="0" presId="urn:microsoft.com/office/officeart/2005/8/layout/hierarchy5"/>
    <dgm:cxn modelId="{24B4747D-B60B-4C6B-99D9-6BE669F8D3ED}" type="presParOf" srcId="{8F03F6AC-CA51-4D00-AB6A-219410E42E61}" destId="{2D02713A-FE9F-4045-8715-7219B6748FDF}" srcOrd="1" destOrd="0" presId="urn:microsoft.com/office/officeart/2005/8/layout/hierarchy5"/>
    <dgm:cxn modelId="{D87B3409-CC15-404E-BF94-12EC6C333B98}" type="presParOf" srcId="{2D02713A-FE9F-4045-8715-7219B6748FDF}" destId="{981E6647-1613-46D2-99CA-D05EBB08CC8B}" srcOrd="0" destOrd="0" presId="urn:microsoft.com/office/officeart/2005/8/layout/hierarchy5"/>
    <dgm:cxn modelId="{3B1419DD-59A9-4423-99A0-36DEED0C18DC}" type="presParOf" srcId="{8F03F6AC-CA51-4D00-AB6A-219410E42E61}" destId="{3EB8232B-45D0-4600-B17B-613AA938E1F2}" srcOrd="2" destOrd="0" presId="urn:microsoft.com/office/officeart/2005/8/layout/hierarchy5"/>
    <dgm:cxn modelId="{9F788825-D228-4760-8766-08DAFDD80DF2}" type="presParOf" srcId="{3EB8232B-45D0-4600-B17B-613AA938E1F2}" destId="{24AEF55D-EDCC-4033-B028-C680310406B6}" srcOrd="0" destOrd="0" presId="urn:microsoft.com/office/officeart/2005/8/layout/hierarchy5"/>
    <dgm:cxn modelId="{FF732748-466F-4DF0-84CC-7C54FBB761A5}" type="presParOf" srcId="{3EB8232B-45D0-4600-B17B-613AA938E1F2}" destId="{41F97FD6-C3BF-46BA-BC23-EB57BA6FD303}" srcOrd="1" destOrd="0" presId="urn:microsoft.com/office/officeart/2005/8/layout/hierarchy5"/>
    <dgm:cxn modelId="{82E9B6ED-421B-4F06-899F-F4877DAE3D4F}" type="presParOf" srcId="{8F03F6AC-CA51-4D00-AB6A-219410E42E61}" destId="{08F98630-3FA5-4752-A8BE-3990CB918242}" srcOrd="3" destOrd="0" presId="urn:microsoft.com/office/officeart/2005/8/layout/hierarchy5"/>
    <dgm:cxn modelId="{09BC5B96-0783-4F88-8B25-004AFE9F69B6}" type="presParOf" srcId="{08F98630-3FA5-4752-A8BE-3990CB918242}" destId="{2784CABA-530D-4DB7-8AB5-0B9A4ADC560B}" srcOrd="0" destOrd="0" presId="urn:microsoft.com/office/officeart/2005/8/layout/hierarchy5"/>
    <dgm:cxn modelId="{A1B0B6D2-6897-452F-A110-FD382CCA0235}" type="presParOf" srcId="{8F03F6AC-CA51-4D00-AB6A-219410E42E61}" destId="{5368762E-5B7B-42FF-98B6-DEBEC7C73D3C}" srcOrd="4" destOrd="0" presId="urn:microsoft.com/office/officeart/2005/8/layout/hierarchy5"/>
    <dgm:cxn modelId="{DB925372-922E-462E-9F86-A0A5D6ECD938}" type="presParOf" srcId="{5368762E-5B7B-42FF-98B6-DEBEC7C73D3C}" destId="{C6E5AD93-41EE-4524-B01C-815695A9073A}" srcOrd="0" destOrd="0" presId="urn:microsoft.com/office/officeart/2005/8/layout/hierarchy5"/>
    <dgm:cxn modelId="{4235204C-DFD8-413D-905B-81C521DDE13F}" type="presParOf" srcId="{5368762E-5B7B-42FF-98B6-DEBEC7C73D3C}" destId="{9D33972D-3AE5-44FF-AE99-AF161A7790A5}" srcOrd="1" destOrd="0" presId="urn:microsoft.com/office/officeart/2005/8/layout/hierarchy5"/>
    <dgm:cxn modelId="{54F18F3F-6EF4-4110-865A-A4577D54A294}" type="presParOf" srcId="{8F03F6AC-CA51-4D00-AB6A-219410E42E61}" destId="{31D17F5F-2944-4782-B2F5-40344B6F0211}" srcOrd="5" destOrd="0" presId="urn:microsoft.com/office/officeart/2005/8/layout/hierarchy5"/>
    <dgm:cxn modelId="{50E8E264-0E0F-4123-A342-56849D3C082E}" type="presParOf" srcId="{31D17F5F-2944-4782-B2F5-40344B6F0211}" destId="{99FEF09D-E45E-46C0-A84B-61832529658F}" srcOrd="0" destOrd="0" presId="urn:microsoft.com/office/officeart/2005/8/layout/hierarchy5"/>
    <dgm:cxn modelId="{FD3694B2-0856-47E5-9983-99D83C419ACA}" type="presParOf" srcId="{8F03F6AC-CA51-4D00-AB6A-219410E42E61}" destId="{507C2649-47C9-4896-9E24-86776AD5E69B}" srcOrd="6" destOrd="0" presId="urn:microsoft.com/office/officeart/2005/8/layout/hierarchy5"/>
    <dgm:cxn modelId="{C31FCF45-CB0E-4BA8-9177-C43DC81E4237}" type="presParOf" srcId="{507C2649-47C9-4896-9E24-86776AD5E69B}" destId="{1885C2C4-898A-47D2-B536-DF2795493706}" srcOrd="0" destOrd="0" presId="urn:microsoft.com/office/officeart/2005/8/layout/hierarchy5"/>
    <dgm:cxn modelId="{CF8BD6FB-70ED-439E-9E92-E2C75FBF7AC5}" type="presParOf" srcId="{507C2649-47C9-4896-9E24-86776AD5E69B}" destId="{6086150D-5020-4599-AF44-4D85E6545E83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85C2C4-898A-47D2-B536-DF2795493706}">
      <dsp:nvSpPr>
        <dsp:cNvPr id="0" name=""/>
        <dsp:cNvSpPr/>
      </dsp:nvSpPr>
      <dsp:spPr>
        <a:xfrm>
          <a:off x="8173399" y="0"/>
          <a:ext cx="2332479" cy="48783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tilliumText22L Lt" pitchFamily="50" charset="0"/>
            </a:rPr>
            <a:t>Customer</a:t>
          </a:r>
          <a:br>
            <a:rPr lang="en-US" sz="1800" b="1" kern="1200" dirty="0">
              <a:latin typeface="TitilliumText22L Lt" pitchFamily="50" charset="0"/>
            </a:rPr>
          </a:br>
          <a:br>
            <a:rPr lang="en-US" sz="1800" b="1" kern="1200" dirty="0">
              <a:latin typeface="+mn-lt"/>
            </a:rPr>
          </a:br>
          <a:r>
            <a:rPr lang="en-US" sz="1200" b="0" kern="1200" dirty="0">
              <a:latin typeface="+mn-lt"/>
            </a:rPr>
            <a:t>- Register for the License Manager</a:t>
          </a:r>
          <a:br>
            <a:rPr lang="en-US" sz="1200" b="0" kern="1200" dirty="0">
              <a:latin typeface="+mn-lt"/>
            </a:rPr>
          </a:br>
          <a:br>
            <a:rPr lang="en-US" sz="1200" b="1" kern="1200" dirty="0">
              <a:latin typeface="+mn-lt"/>
            </a:rPr>
          </a:br>
          <a:r>
            <a:rPr lang="en-US" sz="1200" kern="1200" dirty="0">
              <a:latin typeface="+mn-lt"/>
            </a:rPr>
            <a:t>- Order CardStudio 2.0 Products</a:t>
          </a:r>
          <a:br>
            <a:rPr lang="en-US" sz="1200" kern="1200" dirty="0">
              <a:latin typeface="+mn-lt"/>
            </a:rPr>
          </a:br>
          <a:br>
            <a:rPr lang="en-US" sz="1200" b="0" kern="1200" dirty="0">
              <a:latin typeface="+mn-lt"/>
            </a:rPr>
          </a:br>
          <a:r>
            <a:rPr lang="en-US" sz="1200" b="0" kern="1200" dirty="0">
              <a:latin typeface="+mn-lt"/>
            </a:rPr>
            <a:t>- Manage their own license keys</a:t>
          </a:r>
          <a:br>
            <a:rPr lang="en-US" sz="1200" b="0" kern="1200" dirty="0">
              <a:latin typeface="+mn-lt"/>
            </a:rPr>
          </a:br>
          <a:endParaRPr lang="en-US" sz="1200" b="0" kern="1200" dirty="0">
            <a:latin typeface="+mn-lt"/>
          </a:endParaRPr>
        </a:p>
      </dsp:txBody>
      <dsp:txXfrm>
        <a:off x="8173399" y="0"/>
        <a:ext cx="2332479" cy="1463516"/>
      </dsp:txXfrm>
    </dsp:sp>
    <dsp:sp modelId="{C6E5AD93-41EE-4524-B01C-815695A9073A}">
      <dsp:nvSpPr>
        <dsp:cNvPr id="0" name=""/>
        <dsp:cNvSpPr/>
      </dsp:nvSpPr>
      <dsp:spPr>
        <a:xfrm>
          <a:off x="5452173" y="0"/>
          <a:ext cx="2332479" cy="48783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tilliumText22L Lt" pitchFamily="50" charset="0"/>
            </a:rPr>
            <a:t>Reseller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800" kern="1200" dirty="0"/>
            <a:t>- Add, edit &amp; manage Customers &amp; License Keys</a:t>
          </a:r>
          <a:br>
            <a:rPr lang="en-US" sz="800" kern="1200" dirty="0"/>
          </a:br>
          <a:endParaRPr lang="en-US" sz="800" kern="1200" dirty="0"/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800" kern="1200" dirty="0"/>
            <a:t>- Order License Keys for repository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 Generate a CSV or PDFs with activation links</a:t>
          </a:r>
          <a:br>
            <a:rPr lang="en-US" sz="800" kern="1200" dirty="0"/>
          </a:br>
          <a:r>
            <a:rPr lang="en-US" sz="800" kern="1200" dirty="0"/>
            <a:t> from repository (for email or print)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 Send key from repository to customer account</a:t>
          </a:r>
          <a:br>
            <a:rPr lang="en-US" sz="800" kern="1200" dirty="0"/>
          </a:br>
          <a:endParaRPr lang="en-US" sz="800" kern="1200" dirty="0"/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800" kern="1200" dirty="0"/>
            <a:t>- Manage Product Pricing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 Approve License Keys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-Set Customers to auto-approve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 Monthly Reports of new Sales and key resets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 Export filtered data to a CSV file</a:t>
          </a:r>
          <a:br>
            <a:rPr lang="en-US" sz="800" kern="1200" dirty="0"/>
          </a:br>
          <a:r>
            <a:rPr lang="en-US" sz="800" kern="1200" dirty="0"/>
            <a:t>(Example: Monthly Reports of new Leads registered for Trial)</a:t>
          </a:r>
        </a:p>
      </dsp:txBody>
      <dsp:txXfrm>
        <a:off x="5452173" y="0"/>
        <a:ext cx="2332479" cy="1463516"/>
      </dsp:txXfrm>
    </dsp:sp>
    <dsp:sp modelId="{24AEF55D-EDCC-4033-B028-C680310406B6}">
      <dsp:nvSpPr>
        <dsp:cNvPr id="0" name=""/>
        <dsp:cNvSpPr/>
      </dsp:nvSpPr>
      <dsp:spPr>
        <a:xfrm>
          <a:off x="2730947" y="0"/>
          <a:ext cx="2332479" cy="48783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tilliumText22L Lt" pitchFamily="50" charset="0"/>
            </a:rPr>
            <a:t>Dealer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- Add, edit &amp; manage Resellers, Customers &amp; License Keys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 Approve License Keys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 Set Reseller &amp; Customers to auto-approve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 Monthly Reports of new Sales and key resets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 Export filtered data to a CSV file</a:t>
          </a:r>
          <a:br>
            <a:rPr lang="en-US" sz="800" kern="1200" dirty="0"/>
          </a:br>
          <a:r>
            <a:rPr lang="en-US" sz="800" kern="1200" dirty="0"/>
            <a:t>(Example: Monthly Reports of new Leads registered for Trial)</a:t>
          </a:r>
          <a:br>
            <a:rPr lang="en-US" sz="1000" kern="1200" dirty="0"/>
          </a:br>
          <a:br>
            <a:rPr lang="en-US" sz="1000" kern="1200" dirty="0"/>
          </a:br>
          <a:endParaRPr lang="en-US" sz="1000" kern="1200" dirty="0"/>
        </a:p>
      </dsp:txBody>
      <dsp:txXfrm>
        <a:off x="2730947" y="0"/>
        <a:ext cx="2332479" cy="1463516"/>
      </dsp:txXfrm>
    </dsp:sp>
    <dsp:sp modelId="{6E3B23C2-FD7F-4435-846E-52BE6B0EAF85}">
      <dsp:nvSpPr>
        <dsp:cNvPr id="0" name=""/>
        <dsp:cNvSpPr/>
      </dsp:nvSpPr>
      <dsp:spPr>
        <a:xfrm>
          <a:off x="9721" y="0"/>
          <a:ext cx="2332479" cy="48783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tilliumText22L Lt" pitchFamily="50" charset="0"/>
            </a:rPr>
            <a:t>Zebra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800" kern="1200" dirty="0"/>
            <a:t>- Add, Edit &amp; Manage Products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br>
            <a:rPr lang="en-US" sz="800" kern="1200" dirty="0"/>
          </a:br>
          <a:r>
            <a:rPr lang="en-US" sz="800" kern="1200" dirty="0"/>
            <a:t>- Add, edit and manage Dealers, Resellers, Customers &amp; License Keys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br>
            <a:rPr lang="en-US" sz="800" kern="1200" dirty="0"/>
          </a:br>
          <a:r>
            <a:rPr lang="en-US" sz="800" kern="1200" dirty="0"/>
            <a:t>- Approve License Keys</a:t>
          </a:r>
          <a:br>
            <a:rPr lang="en-US" sz="800" kern="1200" dirty="0"/>
          </a:br>
          <a:br>
            <a:rPr lang="en-US" sz="800" kern="1200" dirty="0"/>
          </a:br>
          <a:r>
            <a:rPr lang="en-US" sz="800" kern="1200" dirty="0"/>
            <a:t>- Set Dealers, Reseller &amp; Customers to </a:t>
          </a:r>
          <a:br>
            <a:rPr lang="en-US" sz="800" kern="1200" dirty="0"/>
          </a:br>
          <a:r>
            <a:rPr lang="en-US" sz="800" kern="1200" dirty="0"/>
            <a:t>auto-approve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br>
            <a:rPr lang="en-US" sz="800" kern="1200" dirty="0"/>
          </a:br>
          <a:r>
            <a:rPr lang="en-US" sz="800" kern="1200" dirty="0"/>
            <a:t>- Monthly Reports of new Sales and key resets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br>
            <a:rPr lang="en-US" sz="800" kern="1200" dirty="0"/>
          </a:br>
          <a:r>
            <a:rPr lang="en-US" sz="800" kern="1200" dirty="0"/>
            <a:t>- Export filtered data to a CSV file</a:t>
          </a:r>
          <a:br>
            <a:rPr lang="en-US" sz="800" kern="1200" dirty="0"/>
          </a:br>
          <a:r>
            <a:rPr lang="en-US" sz="800" kern="1200" dirty="0"/>
            <a:t>(Example: Monthly Reports of new Leads registered for Trial)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900" kern="1200" dirty="0"/>
          </a:br>
          <a:br>
            <a:rPr lang="en-US" sz="900" kern="1200" dirty="0"/>
          </a:br>
          <a:br>
            <a:rPr lang="en-US" sz="900" kern="1200" dirty="0"/>
          </a:br>
          <a:endParaRPr lang="en-US" sz="900" kern="1200" dirty="0"/>
        </a:p>
      </dsp:txBody>
      <dsp:txXfrm>
        <a:off x="9721" y="0"/>
        <a:ext cx="2332479" cy="1463516"/>
      </dsp:txXfrm>
    </dsp:sp>
    <dsp:sp modelId="{5748E438-F6FC-4979-B4E9-8FC02C02333C}">
      <dsp:nvSpPr>
        <dsp:cNvPr id="0" name=""/>
        <dsp:cNvSpPr/>
      </dsp:nvSpPr>
      <dsp:spPr>
        <a:xfrm>
          <a:off x="203939" y="3354676"/>
          <a:ext cx="1943732" cy="363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Dealer</a:t>
          </a:r>
        </a:p>
      </dsp:txBody>
      <dsp:txXfrm>
        <a:off x="214576" y="3365313"/>
        <a:ext cx="1922458" cy="341893"/>
      </dsp:txXfrm>
    </dsp:sp>
    <dsp:sp modelId="{C10B3CAC-DFB8-4A02-B1D9-7F47ADE32A34}">
      <dsp:nvSpPr>
        <dsp:cNvPr id="0" name=""/>
        <dsp:cNvSpPr/>
      </dsp:nvSpPr>
      <dsp:spPr>
        <a:xfrm rot="1638071">
          <a:off x="2098626" y="3720281"/>
          <a:ext cx="880599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880599" y="179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16911" y="3716196"/>
        <a:ext cx="44029" cy="44029"/>
      </dsp:txXfrm>
    </dsp:sp>
    <dsp:sp modelId="{C134F66E-EF9B-4EAF-9497-C61706B4D3F0}">
      <dsp:nvSpPr>
        <dsp:cNvPr id="0" name=""/>
        <dsp:cNvSpPr/>
      </dsp:nvSpPr>
      <dsp:spPr>
        <a:xfrm>
          <a:off x="2930180" y="3758579"/>
          <a:ext cx="1943732" cy="363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Reseller</a:t>
          </a:r>
        </a:p>
      </dsp:txBody>
      <dsp:txXfrm>
        <a:off x="2940817" y="3769216"/>
        <a:ext cx="1922458" cy="341893"/>
      </dsp:txXfrm>
    </dsp:sp>
    <dsp:sp modelId="{9E5C3381-6B1A-4A80-8603-1AE6FB5345F2}">
      <dsp:nvSpPr>
        <dsp:cNvPr id="0" name=""/>
        <dsp:cNvSpPr/>
      </dsp:nvSpPr>
      <dsp:spPr>
        <a:xfrm rot="529801">
          <a:off x="4869290" y="3982105"/>
          <a:ext cx="780071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780071" y="1792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39824" y="3980532"/>
        <a:ext cx="39003" cy="39003"/>
      </dsp:txXfrm>
    </dsp:sp>
    <dsp:sp modelId="{B1377764-410A-4D94-8B31-3779467D69CA}">
      <dsp:nvSpPr>
        <dsp:cNvPr id="0" name=""/>
        <dsp:cNvSpPr/>
      </dsp:nvSpPr>
      <dsp:spPr>
        <a:xfrm>
          <a:off x="5644738" y="3878323"/>
          <a:ext cx="1943732" cy="363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Customer</a:t>
          </a:r>
        </a:p>
      </dsp:txBody>
      <dsp:txXfrm>
        <a:off x="5655375" y="3888960"/>
        <a:ext cx="1922458" cy="341893"/>
      </dsp:txXfrm>
    </dsp:sp>
    <dsp:sp modelId="{7ED71435-C449-4168-9707-A68D2191EA08}">
      <dsp:nvSpPr>
        <dsp:cNvPr id="0" name=""/>
        <dsp:cNvSpPr/>
      </dsp:nvSpPr>
      <dsp:spPr>
        <a:xfrm>
          <a:off x="7588471" y="4041976"/>
          <a:ext cx="779300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779300" y="1792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958639" y="4040424"/>
        <a:ext cx="38965" cy="38965"/>
      </dsp:txXfrm>
    </dsp:sp>
    <dsp:sp modelId="{063FB975-4BCF-4739-BC69-7908A2C0897E}">
      <dsp:nvSpPr>
        <dsp:cNvPr id="0" name=""/>
        <dsp:cNvSpPr/>
      </dsp:nvSpPr>
      <dsp:spPr>
        <a:xfrm>
          <a:off x="8367772" y="3878323"/>
          <a:ext cx="1943732" cy="363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License Key(s)</a:t>
          </a:r>
        </a:p>
      </dsp:txBody>
      <dsp:txXfrm>
        <a:off x="8378409" y="3888960"/>
        <a:ext cx="1922458" cy="341893"/>
      </dsp:txXfrm>
    </dsp:sp>
    <dsp:sp modelId="{278EC390-F7B5-46A5-93D0-9C4D511D6A1E}">
      <dsp:nvSpPr>
        <dsp:cNvPr id="0" name=""/>
        <dsp:cNvSpPr/>
      </dsp:nvSpPr>
      <dsp:spPr>
        <a:xfrm rot="20238912">
          <a:off x="4841403" y="3760164"/>
          <a:ext cx="840470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840470" y="1792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40627" y="3757082"/>
        <a:ext cx="42023" cy="42023"/>
      </dsp:txXfrm>
    </dsp:sp>
    <dsp:sp modelId="{A5FA25A8-0E71-4CB4-AFD6-16E821A1F2D6}">
      <dsp:nvSpPr>
        <dsp:cNvPr id="0" name=""/>
        <dsp:cNvSpPr/>
      </dsp:nvSpPr>
      <dsp:spPr>
        <a:xfrm>
          <a:off x="5649364" y="3434442"/>
          <a:ext cx="1943732" cy="363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Customer</a:t>
          </a:r>
        </a:p>
      </dsp:txBody>
      <dsp:txXfrm>
        <a:off x="5660001" y="3445079"/>
        <a:ext cx="1922458" cy="341893"/>
      </dsp:txXfrm>
    </dsp:sp>
    <dsp:sp modelId="{032CC48F-F5E0-4D79-9613-7DE774706244}">
      <dsp:nvSpPr>
        <dsp:cNvPr id="0" name=""/>
        <dsp:cNvSpPr/>
      </dsp:nvSpPr>
      <dsp:spPr>
        <a:xfrm rot="21541091">
          <a:off x="7593040" y="3591390"/>
          <a:ext cx="782700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782700" y="1792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964822" y="3589752"/>
        <a:ext cx="39135" cy="39135"/>
      </dsp:txXfrm>
    </dsp:sp>
    <dsp:sp modelId="{E35C3985-16BB-416F-B99D-B5B1258CED67}">
      <dsp:nvSpPr>
        <dsp:cNvPr id="0" name=""/>
        <dsp:cNvSpPr/>
      </dsp:nvSpPr>
      <dsp:spPr>
        <a:xfrm>
          <a:off x="8375683" y="3421030"/>
          <a:ext cx="1939709" cy="363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License Key(s)</a:t>
          </a:r>
        </a:p>
      </dsp:txBody>
      <dsp:txXfrm>
        <a:off x="8386320" y="3431667"/>
        <a:ext cx="1918435" cy="341893"/>
      </dsp:txXfrm>
    </dsp:sp>
    <dsp:sp modelId="{222DEA29-8130-4E47-A0B4-6E79030C1A93}">
      <dsp:nvSpPr>
        <dsp:cNvPr id="0" name=""/>
        <dsp:cNvSpPr/>
      </dsp:nvSpPr>
      <dsp:spPr>
        <a:xfrm rot="20089993">
          <a:off x="2106730" y="3334917"/>
          <a:ext cx="862603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862603" y="179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16466" y="3331281"/>
        <a:ext cx="43130" cy="43130"/>
      </dsp:txXfrm>
    </dsp:sp>
    <dsp:sp modelId="{5107E34F-D9B9-4EF6-9D9A-DAA2AEE2AF24}">
      <dsp:nvSpPr>
        <dsp:cNvPr id="0" name=""/>
        <dsp:cNvSpPr/>
      </dsp:nvSpPr>
      <dsp:spPr>
        <a:xfrm>
          <a:off x="2928391" y="2987850"/>
          <a:ext cx="1943732" cy="363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Reseller</a:t>
          </a:r>
        </a:p>
      </dsp:txBody>
      <dsp:txXfrm>
        <a:off x="2939028" y="2998487"/>
        <a:ext cx="1922458" cy="341893"/>
      </dsp:txXfrm>
    </dsp:sp>
    <dsp:sp modelId="{25312A56-BAA4-4F37-9C9C-A6298A45E9E2}">
      <dsp:nvSpPr>
        <dsp:cNvPr id="0" name=""/>
        <dsp:cNvSpPr/>
      </dsp:nvSpPr>
      <dsp:spPr>
        <a:xfrm rot="21589527">
          <a:off x="4872122" y="3150304"/>
          <a:ext cx="787992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787992" y="1792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46419" y="3148533"/>
        <a:ext cx="39399" cy="39399"/>
      </dsp:txXfrm>
    </dsp:sp>
    <dsp:sp modelId="{94049816-9446-4433-AFDD-B0DC97FAADE9}">
      <dsp:nvSpPr>
        <dsp:cNvPr id="0" name=""/>
        <dsp:cNvSpPr/>
      </dsp:nvSpPr>
      <dsp:spPr>
        <a:xfrm>
          <a:off x="5660113" y="2985449"/>
          <a:ext cx="1943732" cy="363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Customer</a:t>
          </a:r>
        </a:p>
      </dsp:txBody>
      <dsp:txXfrm>
        <a:off x="5670750" y="2996086"/>
        <a:ext cx="1922458" cy="341893"/>
      </dsp:txXfrm>
    </dsp:sp>
    <dsp:sp modelId="{6CFD3A02-A966-4613-8E7B-A4D41CFCFD96}">
      <dsp:nvSpPr>
        <dsp:cNvPr id="0" name=""/>
        <dsp:cNvSpPr/>
      </dsp:nvSpPr>
      <dsp:spPr>
        <a:xfrm rot="19666798">
          <a:off x="7533593" y="2905865"/>
          <a:ext cx="912421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912421" y="1792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966993" y="2900984"/>
        <a:ext cx="45621" cy="45621"/>
      </dsp:txXfrm>
    </dsp:sp>
    <dsp:sp modelId="{DC2C2467-0EDE-49A7-864B-0660102F8092}">
      <dsp:nvSpPr>
        <dsp:cNvPr id="0" name=""/>
        <dsp:cNvSpPr/>
      </dsp:nvSpPr>
      <dsp:spPr>
        <a:xfrm>
          <a:off x="8375761" y="2498972"/>
          <a:ext cx="1943732" cy="363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License Key(s)</a:t>
          </a:r>
        </a:p>
      </dsp:txBody>
      <dsp:txXfrm>
        <a:off x="8386398" y="2509609"/>
        <a:ext cx="1922458" cy="341893"/>
      </dsp:txXfrm>
    </dsp:sp>
    <dsp:sp modelId="{6E47EA07-0A83-4C34-8D62-B425F8314645}">
      <dsp:nvSpPr>
        <dsp:cNvPr id="0" name=""/>
        <dsp:cNvSpPr/>
      </dsp:nvSpPr>
      <dsp:spPr>
        <a:xfrm rot="21473703">
          <a:off x="7603584" y="3134846"/>
          <a:ext cx="776325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776325" y="1792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972339" y="3133368"/>
        <a:ext cx="38816" cy="38816"/>
      </dsp:txXfrm>
    </dsp:sp>
    <dsp:sp modelId="{5088344C-50AF-4679-B325-08E26BBC63FE}">
      <dsp:nvSpPr>
        <dsp:cNvPr id="0" name=""/>
        <dsp:cNvSpPr/>
      </dsp:nvSpPr>
      <dsp:spPr>
        <a:xfrm>
          <a:off x="8379648" y="2963981"/>
          <a:ext cx="1943732" cy="349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License Key(s)</a:t>
          </a:r>
        </a:p>
      </dsp:txBody>
      <dsp:txXfrm>
        <a:off x="8389872" y="2974205"/>
        <a:ext cx="1923284" cy="328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A5D97-CA80-485C-9F78-F2D50C4C4081}" type="datetimeFigureOut">
              <a:rPr lang="en-NL" smtClean="0"/>
              <a:t>28/05/2018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235EC-4487-4A9F-96CC-A2D7AF1CCF6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83218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235EC-4487-4A9F-96CC-A2D7AF1CCF60}" type="slidenum">
              <a:rPr lang="en-NL" smtClean="0"/>
              <a:t>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00500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C2312-173D-40D7-ABC8-0607C80AC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69672"/>
            <a:ext cx="9144000" cy="2387600"/>
          </a:xfrm>
        </p:spPr>
        <p:txBody>
          <a:bodyPr anchor="b"/>
          <a:lstStyle>
            <a:lvl1pPr algn="ctr">
              <a:defRPr sz="6000">
                <a:latin typeface="Proxima Nova Extrabold" panose="02000506030000020004" pitchFamily="50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CF0AF5-0E71-49B2-9D98-B00D612C86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49347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Proxima Nova" panose="02000506030000020004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NL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3840DB-63FB-4FC2-90E6-AA73079D10CD}"/>
              </a:ext>
            </a:extLst>
          </p:cNvPr>
          <p:cNvSpPr/>
          <p:nvPr userDrawn="1"/>
        </p:nvSpPr>
        <p:spPr>
          <a:xfrm>
            <a:off x="0" y="6245352"/>
            <a:ext cx="12192000" cy="612648"/>
          </a:xfrm>
          <a:prstGeom prst="rect">
            <a:avLst/>
          </a:prstGeom>
          <a:solidFill>
            <a:srgbClr val="007CB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pic>
        <p:nvPicPr>
          <p:cNvPr id="15" name="Picture 14" descr="A star in the dark&#10;&#10;Description generated with high confidence">
            <a:extLst>
              <a:ext uri="{FF2B5EF4-FFF2-40B4-BE49-F238E27FC236}">
                <a16:creationId xmlns:a16="http://schemas.microsoft.com/office/drawing/2014/main" id="{763A91B3-B29B-4EC4-8E14-30512F4E7C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429" y="-346750"/>
            <a:ext cx="4447142" cy="33353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B3642-2BC8-4867-B1DF-054352E1C4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849" y="4997049"/>
            <a:ext cx="1248303" cy="1248303"/>
          </a:xfrm>
          <a:prstGeom prst="rect">
            <a:avLst/>
          </a:prstGeom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1585A898-54E2-4F15-A62B-861BF8B9D2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19548256-7791-417B-90D9-7981B11A4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F5D3DA6-BCB0-46D7-83FA-F08FCF45C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294351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24C6B-1F46-47E4-9239-84B3CC3C8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A7D389-CB44-4A23-80B5-5EFBDEADF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CC5451EE-9E7F-482E-9A8E-9D9BF453FA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1AD4ABB3-4D13-4C9B-8151-26C58B096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51DDFFC1-9573-4899-A610-722329751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31671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39825D-5C10-435C-A56B-F4AE336C51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61F66-ED28-49F8-9E52-DC2F784DDC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58C8CCDE-EF97-4E53-BED7-C10AB4D8F2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4F096C87-FDE5-46D5-8D31-F276E0101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1F2758C0-75A9-4E5C-B10F-F050A864B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66017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AD5B7-5268-4CE7-AB77-FF6AC6C53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1F1A3-78F8-404F-9326-A8EA97B84E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3575E7A4-3208-48C0-B1B1-1F0836CE31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B4EC120B-D860-4A3C-8C67-B648169A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D4F6C2C1-C030-4AEC-BCDC-771C3A3F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07268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9ED42-7224-4FE4-AA8D-3A8A7E7D0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F35CBE-EBA3-4535-AB55-8F8A707B9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F8878FA8-E37E-4357-B185-753747EBEE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A9DC7283-FA93-4AA4-B678-DC8E3190F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178A0943-644A-4B36-9ABE-A07ABB3EC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68606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542B-B7C1-488E-A181-53BB9FF5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0E08E-D1A9-4F5F-BDAF-26944EEA4D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773C5-DB2C-4F53-AEDB-2B04EC524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12" name="Date Placeholder 17">
            <a:extLst>
              <a:ext uri="{FF2B5EF4-FFF2-40B4-BE49-F238E27FC236}">
                <a16:creationId xmlns:a16="http://schemas.microsoft.com/office/drawing/2014/main" id="{F0C7AAE7-2CC7-431B-A569-462C34C2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13" name="Footer Placeholder 18">
            <a:extLst>
              <a:ext uri="{FF2B5EF4-FFF2-40B4-BE49-F238E27FC236}">
                <a16:creationId xmlns:a16="http://schemas.microsoft.com/office/drawing/2014/main" id="{26970254-0C8E-4436-9D07-3A594670D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4" name="Slide Number Placeholder 19">
            <a:extLst>
              <a:ext uri="{FF2B5EF4-FFF2-40B4-BE49-F238E27FC236}">
                <a16:creationId xmlns:a16="http://schemas.microsoft.com/office/drawing/2014/main" id="{E8F59D32-464A-4750-AFEF-67EAD3F06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115919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B7BEF-1B72-430F-B741-FB662E8B6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6926CC-01EA-47F0-8FC4-0E5EC4576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B2EFE3-77BD-482A-8599-3E123E7599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0FC6A-2AC1-41F6-81CF-FE479DC70C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76F700-E328-46E4-BDF9-1B303B3D36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11" name="Date Placeholder 17">
            <a:extLst>
              <a:ext uri="{FF2B5EF4-FFF2-40B4-BE49-F238E27FC236}">
                <a16:creationId xmlns:a16="http://schemas.microsoft.com/office/drawing/2014/main" id="{16B4DE96-4838-4CD2-A01D-FE614E4449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12" name="Footer Placeholder 18">
            <a:extLst>
              <a:ext uri="{FF2B5EF4-FFF2-40B4-BE49-F238E27FC236}">
                <a16:creationId xmlns:a16="http://schemas.microsoft.com/office/drawing/2014/main" id="{0F2E8F55-445A-4BFA-8058-368C86DC5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3" name="Slide Number Placeholder 19">
            <a:extLst>
              <a:ext uri="{FF2B5EF4-FFF2-40B4-BE49-F238E27FC236}">
                <a16:creationId xmlns:a16="http://schemas.microsoft.com/office/drawing/2014/main" id="{2A43473B-E239-468A-9B72-B00DA1F6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71816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ED8CF-ACE0-43E3-9E3D-37729B11E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7" name="Date Placeholder 17">
            <a:extLst>
              <a:ext uri="{FF2B5EF4-FFF2-40B4-BE49-F238E27FC236}">
                <a16:creationId xmlns:a16="http://schemas.microsoft.com/office/drawing/2014/main" id="{C0772A53-F539-4A72-9244-A83F93E674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8" name="Footer Placeholder 18">
            <a:extLst>
              <a:ext uri="{FF2B5EF4-FFF2-40B4-BE49-F238E27FC236}">
                <a16:creationId xmlns:a16="http://schemas.microsoft.com/office/drawing/2014/main" id="{9C44E936-B84D-4292-AB6D-CA0969F2E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9" name="Slide Number Placeholder 19">
            <a:extLst>
              <a:ext uri="{FF2B5EF4-FFF2-40B4-BE49-F238E27FC236}">
                <a16:creationId xmlns:a16="http://schemas.microsoft.com/office/drawing/2014/main" id="{54D28DE9-5B19-45F7-88BA-576958833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6905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7">
            <a:extLst>
              <a:ext uri="{FF2B5EF4-FFF2-40B4-BE49-F238E27FC236}">
                <a16:creationId xmlns:a16="http://schemas.microsoft.com/office/drawing/2014/main" id="{27A3347E-9FEE-4E8A-A1FD-315176427B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7" name="Footer Placeholder 18">
            <a:extLst>
              <a:ext uri="{FF2B5EF4-FFF2-40B4-BE49-F238E27FC236}">
                <a16:creationId xmlns:a16="http://schemas.microsoft.com/office/drawing/2014/main" id="{8B464B78-8596-4136-8B9D-5B09922E4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8" name="Slide Number Placeholder 19">
            <a:extLst>
              <a:ext uri="{FF2B5EF4-FFF2-40B4-BE49-F238E27FC236}">
                <a16:creationId xmlns:a16="http://schemas.microsoft.com/office/drawing/2014/main" id="{9C6F7EA7-547E-450B-81B4-07F8B7441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212849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BBD27-A269-4C32-B1D7-6F39114B8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F6640-4FA3-4A11-9D7A-86330FE38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2A0F0D-71D9-4511-BA04-6A5F5DC8D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17">
            <a:extLst>
              <a:ext uri="{FF2B5EF4-FFF2-40B4-BE49-F238E27FC236}">
                <a16:creationId xmlns:a16="http://schemas.microsoft.com/office/drawing/2014/main" id="{8A094F31-07F8-4AF7-8B39-5A25079EE3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84417C92-24DC-41D0-979F-78C071F4D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1" name="Slide Number Placeholder 19">
            <a:extLst>
              <a:ext uri="{FF2B5EF4-FFF2-40B4-BE49-F238E27FC236}">
                <a16:creationId xmlns:a16="http://schemas.microsoft.com/office/drawing/2014/main" id="{2CEE3DAB-46E4-4017-8165-79C0FC6CA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054042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3A5E3-BD40-4867-BE14-02920128E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BB3DF5-1D82-42B4-A131-6947CBA4C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9A97E-0722-4DEC-8CD7-10E484041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17">
            <a:extLst>
              <a:ext uri="{FF2B5EF4-FFF2-40B4-BE49-F238E27FC236}">
                <a16:creationId xmlns:a16="http://schemas.microsoft.com/office/drawing/2014/main" id="{4B20C2B4-64BF-4C33-8EBB-CE00B63DAC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14953023-7A4A-441A-A57D-0790103A5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1" name="Slide Number Placeholder 19">
            <a:extLst>
              <a:ext uri="{FF2B5EF4-FFF2-40B4-BE49-F238E27FC236}">
                <a16:creationId xmlns:a16="http://schemas.microsoft.com/office/drawing/2014/main" id="{13D7D761-3ED6-4AC0-B55D-BBF034024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214049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4E6B6B-2EFC-4F28-8428-7F90CE6D101B}"/>
              </a:ext>
            </a:extLst>
          </p:cNvPr>
          <p:cNvSpPr/>
          <p:nvPr userDrawn="1"/>
        </p:nvSpPr>
        <p:spPr>
          <a:xfrm>
            <a:off x="0" y="6245352"/>
            <a:ext cx="12192000" cy="612648"/>
          </a:xfrm>
          <a:prstGeom prst="rect">
            <a:avLst/>
          </a:prstGeom>
          <a:solidFill>
            <a:srgbClr val="007CB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12" name="Date Placeholder 17">
            <a:extLst>
              <a:ext uri="{FF2B5EF4-FFF2-40B4-BE49-F238E27FC236}">
                <a16:creationId xmlns:a16="http://schemas.microsoft.com/office/drawing/2014/main" id="{D7FD440C-77F1-4D61-8D9A-D6C1FE43D3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15:46</a:t>
            </a:fld>
            <a:endParaRPr lang="en-NL" dirty="0"/>
          </a:p>
        </p:txBody>
      </p:sp>
      <p:sp>
        <p:nvSpPr>
          <p:cNvPr id="13" name="Footer Placeholder 18">
            <a:extLst>
              <a:ext uri="{FF2B5EF4-FFF2-40B4-BE49-F238E27FC236}">
                <a16:creationId xmlns:a16="http://schemas.microsoft.com/office/drawing/2014/main" id="{20E954FB-7AB4-4FED-8B36-972F409C80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4" name="Slide Number Placeholder 19">
            <a:extLst>
              <a:ext uri="{FF2B5EF4-FFF2-40B4-BE49-F238E27FC236}">
                <a16:creationId xmlns:a16="http://schemas.microsoft.com/office/drawing/2014/main" id="{313FF520-7A47-4D29-AA1D-27A6A0021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567603-02DA-41A3-BF6A-395ABD89A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AD633-5BE7-44B8-A796-01068917C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98448"/>
            <a:ext cx="10515600" cy="4878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45BEB6-CF53-4C91-A877-47B4C23EBD4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9837"/>
            <a:ext cx="561975" cy="895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150452-8902-4364-AD74-1CDA08A377C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8595" y="6262795"/>
            <a:ext cx="595205" cy="59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4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Proxima Nova Extrabold" panose="0200050603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staging.zebra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519A-1126-4CC0-9526-0FB2B57DE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260" y="2071172"/>
            <a:ext cx="10763480" cy="1790342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US" sz="4400" b="1" dirty="0">
                <a:latin typeface="Proxima Nova" panose="02000506030000020004" pitchFamily="50" charset="0"/>
              </a:rPr>
            </a:br>
            <a:r>
              <a:rPr lang="en-US" sz="4400" b="1" dirty="0">
                <a:latin typeface="Proxima Nova" panose="02000506030000020004" pitchFamily="50" charset="0"/>
              </a:rPr>
              <a:t>CardStudio</a:t>
            </a:r>
            <a:r>
              <a:rPr lang="en-US" sz="4400" b="1" dirty="0"/>
              <a:t>™</a:t>
            </a:r>
            <a:r>
              <a:rPr lang="en-US" sz="4400" b="1" dirty="0">
                <a:latin typeface="Proxima Nova" panose="02000506030000020004" pitchFamily="50" charset="0"/>
              </a:rPr>
              <a:t> 2.0 Training</a:t>
            </a:r>
            <a:br>
              <a:rPr lang="en-US" sz="4400" b="1" dirty="0">
                <a:latin typeface="Proxima Nova" panose="02000506030000020004" pitchFamily="50" charset="0"/>
              </a:rPr>
            </a:br>
            <a:r>
              <a:rPr lang="en-US" sz="4400" dirty="0">
                <a:latin typeface="Proxima Nova" panose="02000506030000020004" pitchFamily="50" charset="0"/>
              </a:rPr>
              <a:t>License Manager</a:t>
            </a:r>
            <a:br>
              <a:rPr lang="en-US" sz="4400" b="1" dirty="0">
                <a:latin typeface="Proxima Nova" panose="02000506030000020004" pitchFamily="50" charset="0"/>
              </a:rPr>
            </a:br>
            <a:endParaRPr lang="en-NL" sz="4400" b="1" dirty="0">
              <a:latin typeface="Proxima Nova" panose="02000506030000020004" pitchFamily="50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14A523-2B7F-4839-9A4E-11A74C6767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08862"/>
            <a:ext cx="9144000" cy="486210"/>
          </a:xfrm>
        </p:spPr>
        <p:txBody>
          <a:bodyPr>
            <a:normAutofit/>
          </a:bodyPr>
          <a:lstStyle/>
          <a:p>
            <a:r>
              <a:rPr lang="en-US" dirty="0"/>
              <a:t>Brno 31-5-2018</a:t>
            </a:r>
            <a:endParaRPr lang="en-NL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068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>
                <a:latin typeface="Proxima Nova" panose="02000506030000020004" pitchFamily="50" charset="0"/>
              </a:rPr>
              <a:t>28/05/2018 15:46</a:t>
            </a:fld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2</a:t>
            </a:fld>
            <a:endParaRPr lang="en-NL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3288DA-E5D3-4B7E-95DD-832184C6E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endParaRPr lang="en-US" sz="1800" dirty="0"/>
          </a:p>
          <a:p>
            <a:r>
              <a:rPr lang="en-US" sz="2200" b="1" dirty="0"/>
              <a:t>CardStudio 2.0 License Manager</a:t>
            </a:r>
          </a:p>
          <a:p>
            <a:pPr lvl="1"/>
            <a:r>
              <a:rPr lang="en-US" sz="1700" dirty="0"/>
              <a:t>Structure</a:t>
            </a:r>
          </a:p>
          <a:p>
            <a:pPr lvl="1"/>
            <a:r>
              <a:rPr lang="en-US" sz="1700" dirty="0"/>
              <a:t>Interface &amp; General Options</a:t>
            </a:r>
          </a:p>
          <a:p>
            <a:pPr lvl="1"/>
            <a:r>
              <a:rPr lang="en-US" sz="1700" dirty="0"/>
              <a:t>Manage Customers</a:t>
            </a:r>
          </a:p>
          <a:p>
            <a:pPr lvl="1"/>
            <a:r>
              <a:rPr lang="en-US" sz="1700" dirty="0"/>
              <a:t>When and how to provide a license key</a:t>
            </a:r>
          </a:p>
          <a:p>
            <a:pPr lvl="1"/>
            <a:r>
              <a:rPr lang="en-US" sz="1700" dirty="0"/>
              <a:t>Disconnect or Revoke a license key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nl-NL" sz="2200" b="1" dirty="0"/>
              <a:t>Assignment </a:t>
            </a:r>
            <a:r>
              <a:rPr lang="en-US" sz="2200" b="1" dirty="0"/>
              <a:t>7 &amp; 8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3B9C93-EC39-46A1-AC86-EC57D51B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Proxima Nova" panose="02000506030000020004" pitchFamily="50" charset="0"/>
              </a:rPr>
              <a:t>CardStudio</a:t>
            </a:r>
            <a:r>
              <a:rPr lang="en-US" sz="3100" b="1" dirty="0"/>
              <a:t>™</a:t>
            </a:r>
            <a:r>
              <a:rPr lang="en-US" sz="3100" b="1" dirty="0">
                <a:latin typeface="Proxima Nova" panose="02000506030000020004" pitchFamily="50" charset="0"/>
              </a:rPr>
              <a:t> 2.0 License Manager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700" dirty="0">
                <a:latin typeface="Proxima Nova" panose="02000506030000020004" pitchFamily="50" charset="0"/>
              </a:rPr>
              <a:t>Index</a:t>
            </a:r>
            <a:endParaRPr lang="en-NL" sz="2700" b="1" dirty="0">
              <a:latin typeface="Proxima Nova Extrabold" panose="02000506030000020004" pitchFamily="50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C379C4-0157-454C-8562-2CACFAEEFF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69" t="6794" r="26702" b="13821"/>
          <a:stretch/>
        </p:blipFill>
        <p:spPr>
          <a:xfrm>
            <a:off x="6408234" y="1115122"/>
            <a:ext cx="4945566" cy="5061841"/>
          </a:xfrm>
          <a:prstGeom prst="rect">
            <a:avLst/>
          </a:prstGeom>
          <a:ln w="3175">
            <a:noFill/>
          </a:ln>
        </p:spPr>
      </p:pic>
    </p:spTree>
    <p:extLst>
      <p:ext uri="{BB962C8B-B14F-4D97-AF65-F5344CB8AC3E}">
        <p14:creationId xmlns:p14="http://schemas.microsoft.com/office/powerpoint/2010/main" val="2325038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15:46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3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License Manager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Structure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9A752692-61C6-41F6-A19D-A63FCF6D36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2727718"/>
              </p:ext>
            </p:extLst>
          </p:nvPr>
        </p:nvGraphicFramePr>
        <p:xfrm>
          <a:off x="838200" y="1298575"/>
          <a:ext cx="10515600" cy="4878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488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15:46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4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License Manager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Interface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8B8677-09EB-4930-BE05-FA65844AA435}"/>
              </a:ext>
            </a:extLst>
          </p:cNvPr>
          <p:cNvPicPr/>
          <p:nvPr/>
        </p:nvPicPr>
        <p:blipFill rotWithShape="1">
          <a:blip r:embed="rId2"/>
          <a:srcRect l="21015" t="6169" r="21024" b="15449"/>
          <a:stretch/>
        </p:blipFill>
        <p:spPr bwMode="auto">
          <a:xfrm>
            <a:off x="838200" y="1618601"/>
            <a:ext cx="4904233" cy="39875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26C9455-169B-4D3A-AE0A-13BC2CF04398}"/>
              </a:ext>
            </a:extLst>
          </p:cNvPr>
          <p:cNvSpPr txBox="1"/>
          <p:nvPr/>
        </p:nvSpPr>
        <p:spPr>
          <a:xfrm>
            <a:off x="838200" y="1249269"/>
            <a:ext cx="194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Proxima Nova" panose="02000506030000020004" pitchFamily="50" charset="0"/>
              </a:rPr>
              <a:t>Reseller interface</a:t>
            </a:r>
            <a:endParaRPr lang="en-NL" dirty="0">
              <a:latin typeface="Proxima Nova" panose="02000506030000020004" pitchFamily="50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05A227-EABD-4B23-B391-68561DE5631B}"/>
              </a:ext>
            </a:extLst>
          </p:cNvPr>
          <p:cNvPicPr/>
          <p:nvPr/>
        </p:nvPicPr>
        <p:blipFill rotWithShape="1">
          <a:blip r:embed="rId3"/>
          <a:srcRect l="25758" t="6240" r="25785" b="18382"/>
          <a:stretch/>
        </p:blipFill>
        <p:spPr bwMode="auto">
          <a:xfrm>
            <a:off x="6449568" y="1605823"/>
            <a:ext cx="4804156" cy="4493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804010-2EC3-4941-84CC-10E3C3C65629}"/>
              </a:ext>
            </a:extLst>
          </p:cNvPr>
          <p:cNvSpPr txBox="1"/>
          <p:nvPr/>
        </p:nvSpPr>
        <p:spPr>
          <a:xfrm>
            <a:off x="6449568" y="1236491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Proxima Nova" panose="02000506030000020004" pitchFamily="50" charset="0"/>
              </a:rPr>
              <a:t>Customer interface</a:t>
            </a:r>
            <a:endParaRPr lang="en-NL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890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15:46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5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License Manager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Manage Customers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6C9455-169B-4D3A-AE0A-13BC2CF04398}"/>
              </a:ext>
            </a:extLst>
          </p:cNvPr>
          <p:cNvSpPr txBox="1"/>
          <p:nvPr/>
        </p:nvSpPr>
        <p:spPr>
          <a:xfrm>
            <a:off x="752856" y="1236491"/>
            <a:ext cx="21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Proxima Nova" panose="02000506030000020004" pitchFamily="50" charset="0"/>
              </a:rPr>
              <a:t>Customer overview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804010-2EC3-4941-84CC-10E3C3C65629}"/>
              </a:ext>
            </a:extLst>
          </p:cNvPr>
          <p:cNvSpPr txBox="1"/>
          <p:nvPr/>
        </p:nvSpPr>
        <p:spPr>
          <a:xfrm>
            <a:off x="6449568" y="1236491"/>
            <a:ext cx="4504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Proxima Nova" panose="02000506030000020004" pitchFamily="50" charset="0"/>
              </a:rPr>
              <a:t>Customer information &amp; management tools</a:t>
            </a:r>
            <a:endParaRPr lang="en-NL" dirty="0">
              <a:latin typeface="Proxima Nova" panose="02000506030000020004" pitchFamily="50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0CC99D-1C2B-4446-8DF4-BE764E632107}"/>
              </a:ext>
            </a:extLst>
          </p:cNvPr>
          <p:cNvPicPr/>
          <p:nvPr/>
        </p:nvPicPr>
        <p:blipFill rotWithShape="1">
          <a:blip r:embed="rId2"/>
          <a:srcRect l="21838" t="6168" r="21710" b="42713"/>
          <a:stretch/>
        </p:blipFill>
        <p:spPr bwMode="auto">
          <a:xfrm>
            <a:off x="752856" y="1605823"/>
            <a:ext cx="5530151" cy="30110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D2600E-5649-4BA5-A32D-F3CB977B499F}"/>
              </a:ext>
            </a:extLst>
          </p:cNvPr>
          <p:cNvPicPr/>
          <p:nvPr/>
        </p:nvPicPr>
        <p:blipFill rotWithShape="1">
          <a:blip r:embed="rId3"/>
          <a:srcRect l="27386" t="27789" r="28714" b="5193"/>
          <a:stretch/>
        </p:blipFill>
        <p:spPr bwMode="auto">
          <a:xfrm>
            <a:off x="6528815" y="1605823"/>
            <a:ext cx="4910329" cy="45066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F0038BE4-FB29-4327-AA35-14C7CF2625BF}"/>
              </a:ext>
            </a:extLst>
          </p:cNvPr>
          <p:cNvSpPr/>
          <p:nvPr/>
        </p:nvSpPr>
        <p:spPr>
          <a:xfrm rot="16200000">
            <a:off x="5474209" y="4112092"/>
            <a:ext cx="454152" cy="2560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8C010CEE-B0C2-4FD8-A819-EC8803381884}"/>
              </a:ext>
            </a:extLst>
          </p:cNvPr>
          <p:cNvSpPr/>
          <p:nvPr/>
        </p:nvSpPr>
        <p:spPr>
          <a:xfrm>
            <a:off x="5951759" y="4240107"/>
            <a:ext cx="454152" cy="2560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26501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>
                <a:latin typeface="Proxima Nova" panose="02000506030000020004" pitchFamily="50" charset="0"/>
              </a:rPr>
              <a:t>28/05/2018 15:46</a:t>
            </a:fld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6</a:t>
            </a:fld>
            <a:endParaRPr lang="en-NL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3288DA-E5D3-4B7E-95DD-832184C6E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Three options to provide a License Key</a:t>
            </a:r>
          </a:p>
          <a:p>
            <a:pPr marL="0" indent="0">
              <a:buNone/>
            </a:pPr>
            <a:r>
              <a:rPr lang="en-US" sz="1800" dirty="0"/>
              <a:t>As a reseller administrator, you have a couple of options on when and how to provide a license key to a customer in the </a:t>
            </a:r>
            <a:br>
              <a:rPr lang="en-US" sz="1800" dirty="0"/>
            </a:br>
            <a:r>
              <a:rPr lang="en-US" sz="1800" dirty="0"/>
              <a:t>License Manager: </a:t>
            </a:r>
          </a:p>
          <a:p>
            <a:pPr marL="0" indent="0">
              <a:buNone/>
            </a:pPr>
            <a:endParaRPr lang="en-NL" dirty="0"/>
          </a:p>
          <a:p>
            <a:pPr lvl="1"/>
            <a:r>
              <a:rPr lang="en-US" sz="1400" dirty="0"/>
              <a:t>Option 1. Activate a license key using an Activation link</a:t>
            </a:r>
            <a:endParaRPr lang="en-NL" sz="1400" dirty="0"/>
          </a:p>
          <a:p>
            <a:pPr lvl="1"/>
            <a:r>
              <a:rPr lang="en-US" sz="1400" dirty="0"/>
              <a:t>Option 2. Provide a registered customer a key </a:t>
            </a:r>
            <a:endParaRPr lang="en-NL" sz="1400" dirty="0"/>
          </a:p>
          <a:p>
            <a:pPr lvl="1"/>
            <a:r>
              <a:rPr lang="en-US" sz="1400" dirty="0"/>
              <a:t>Option 3. Approve a requested license key </a:t>
            </a:r>
            <a:endParaRPr lang="en-NL" sz="1400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3B9C93-EC39-46A1-AC86-EC57D51B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Proxima Nova" panose="02000506030000020004" pitchFamily="50" charset="0"/>
              </a:rPr>
              <a:t>CardStudio</a:t>
            </a:r>
            <a:r>
              <a:rPr lang="en-US" sz="3100" b="1" dirty="0"/>
              <a:t>™</a:t>
            </a:r>
            <a:r>
              <a:rPr lang="en-US" sz="3100" b="1" dirty="0">
                <a:latin typeface="Proxima Nova" panose="02000506030000020004" pitchFamily="50" charset="0"/>
              </a:rPr>
              <a:t> 2.0 License Manager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700" dirty="0">
                <a:latin typeface="Proxima Nova" panose="02000506030000020004" pitchFamily="50" charset="0"/>
              </a:rPr>
              <a:t>When and how to provide a license key</a:t>
            </a:r>
            <a:endParaRPr lang="en-NL" sz="2700" b="1" dirty="0">
              <a:latin typeface="Proxima Nova Extrabold" panose="02000506030000020004" pitchFamily="50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29F9EF-7B39-47AA-B4F4-A59FCA394485}"/>
              </a:ext>
            </a:extLst>
          </p:cNvPr>
          <p:cNvPicPr/>
          <p:nvPr/>
        </p:nvPicPr>
        <p:blipFill rotWithShape="1">
          <a:blip r:embed="rId2"/>
          <a:srcRect l="8564" t="50097" r="10189" b="35169"/>
          <a:stretch/>
        </p:blipFill>
        <p:spPr bwMode="auto">
          <a:xfrm>
            <a:off x="838200" y="4504256"/>
            <a:ext cx="8359209" cy="1174934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6F42D8-E5ED-4DD5-B2AE-B5C71C1A7755}"/>
              </a:ext>
            </a:extLst>
          </p:cNvPr>
          <p:cNvPicPr/>
          <p:nvPr/>
        </p:nvPicPr>
        <p:blipFill rotWithShape="1">
          <a:blip r:embed="rId3"/>
          <a:srcRect l="16733" t="12070" r="18272" b="39957"/>
          <a:stretch/>
        </p:blipFill>
        <p:spPr bwMode="auto">
          <a:xfrm>
            <a:off x="6574536" y="2207307"/>
            <a:ext cx="4774692" cy="2730872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62A24611-D721-46E6-87E3-073F7B4F6E1E}"/>
              </a:ext>
            </a:extLst>
          </p:cNvPr>
          <p:cNvSpPr/>
          <p:nvPr/>
        </p:nvSpPr>
        <p:spPr>
          <a:xfrm rot="16200000">
            <a:off x="7982947" y="4841526"/>
            <a:ext cx="648767" cy="36574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4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>
                <a:latin typeface="Proxima Nova" panose="02000506030000020004" pitchFamily="50" charset="0"/>
              </a:rPr>
              <a:t>28/05/2018 15:46</a:t>
            </a:fld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7</a:t>
            </a:fld>
            <a:endParaRPr lang="en-NL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3288DA-E5D3-4B7E-95DD-832184C6E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How to disconnect or revoke a license key</a:t>
            </a:r>
          </a:p>
          <a:p>
            <a:r>
              <a:rPr lang="en-US" sz="1800" dirty="0"/>
              <a:t>Disconnect a License Key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Revoke a License Key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3B9C93-EC39-46A1-AC86-EC57D51B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Proxima Nova" panose="02000506030000020004" pitchFamily="50" charset="0"/>
              </a:rPr>
              <a:t>CardStudio</a:t>
            </a:r>
            <a:r>
              <a:rPr lang="en-US" sz="3100" b="1" dirty="0"/>
              <a:t>™</a:t>
            </a:r>
            <a:r>
              <a:rPr lang="en-US" sz="3100" b="1" dirty="0">
                <a:latin typeface="Proxima Nova" panose="02000506030000020004" pitchFamily="50" charset="0"/>
              </a:rPr>
              <a:t> 2.0 License Manager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700" dirty="0">
                <a:latin typeface="Proxima Nova" panose="02000506030000020004" pitchFamily="50" charset="0"/>
              </a:rPr>
              <a:t>How to disconnect or revoke a license key</a:t>
            </a:r>
            <a:endParaRPr lang="en-NL" sz="2700" b="1" dirty="0">
              <a:latin typeface="Proxima Nova Extrabold" panose="02000506030000020004" pitchFamily="50" charset="0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2A24611-D721-46E6-87E3-073F7B4F6E1E}"/>
              </a:ext>
            </a:extLst>
          </p:cNvPr>
          <p:cNvSpPr/>
          <p:nvPr/>
        </p:nvSpPr>
        <p:spPr>
          <a:xfrm rot="16200000">
            <a:off x="7982947" y="4841526"/>
            <a:ext cx="648767" cy="36574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984462A-24EB-4DF4-8E51-28F3DA1C774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8" t="11948" r="31463" b="3146"/>
          <a:stretch/>
        </p:blipFill>
        <p:spPr bwMode="auto">
          <a:xfrm>
            <a:off x="7239000" y="1212183"/>
            <a:ext cx="4114800" cy="4896005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3B3DFE-B49C-4C75-BC8B-910E9FA6BD5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8" t="81645" r="31463" b="3146"/>
          <a:stretch/>
        </p:blipFill>
        <p:spPr bwMode="auto">
          <a:xfrm>
            <a:off x="1149096" y="2093976"/>
            <a:ext cx="4114800" cy="877026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B4574E6-3218-45C6-BEE9-332D5D3E700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9" t="64645" r="31382" b="20146"/>
          <a:stretch/>
        </p:blipFill>
        <p:spPr bwMode="auto">
          <a:xfrm>
            <a:off x="1146061" y="4138230"/>
            <a:ext cx="4114800" cy="877026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48161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>
                <a:latin typeface="Proxima Nova" panose="02000506030000020004" pitchFamily="50" charset="0"/>
              </a:rPr>
              <a:t>28/05/2018 15:46</a:t>
            </a:fld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8</a:t>
            </a:fld>
            <a:endParaRPr lang="en-NL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3288DA-E5D3-4B7E-95DD-832184C6E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/>
              <a:t>Assignment 7</a:t>
            </a:r>
          </a:p>
          <a:p>
            <a:pPr marL="0" indent="0">
              <a:buNone/>
            </a:pPr>
            <a:r>
              <a:rPr lang="en-US" sz="1600" dirty="0"/>
              <a:t>Login to </a:t>
            </a:r>
            <a:r>
              <a:rPr lang="en-US" sz="1600" u="sng" dirty="0">
                <a:hlinkClick r:id="rId2"/>
              </a:rPr>
              <a:t>https://staging.zebra.com</a:t>
            </a:r>
            <a:r>
              <a:rPr lang="en-US" sz="1600" dirty="0"/>
              <a:t> with your Zebra ID</a:t>
            </a:r>
            <a:endParaRPr lang="en-NL" sz="1600" dirty="0"/>
          </a:p>
          <a:p>
            <a:r>
              <a:rPr lang="en-US" sz="1200" dirty="0"/>
              <a:t>Step 1. Generate a CSV-file with 5 Professional License Keys</a:t>
            </a:r>
            <a:endParaRPr lang="en-NL" sz="1200" dirty="0"/>
          </a:p>
          <a:p>
            <a:r>
              <a:rPr lang="en-US" sz="1200" dirty="0"/>
              <a:t>Step 2. Activate an activation link you just generated</a:t>
            </a:r>
            <a:endParaRPr lang="en-NL" sz="1200" dirty="0"/>
          </a:p>
          <a:p>
            <a:r>
              <a:rPr lang="en-US" sz="1200" dirty="0"/>
              <a:t>Step 3. Disconnect the key you just generated</a:t>
            </a:r>
            <a:endParaRPr lang="en-NL" sz="1200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nl-NL" sz="2200" b="1" dirty="0"/>
              <a:t>Assignment</a:t>
            </a:r>
            <a:r>
              <a:rPr lang="en-US" sz="2200" b="1" dirty="0"/>
              <a:t> 8</a:t>
            </a:r>
          </a:p>
          <a:p>
            <a:pPr marL="0" indent="0">
              <a:buNone/>
            </a:pPr>
            <a:r>
              <a:rPr lang="en-US" sz="1600" dirty="0"/>
              <a:t>Login to </a:t>
            </a:r>
            <a:r>
              <a:rPr lang="en-US" sz="1600" u="sng" dirty="0">
                <a:hlinkClick r:id="rId2"/>
              </a:rPr>
              <a:t>https://staging.zebra.com</a:t>
            </a:r>
            <a:r>
              <a:rPr lang="en-US" sz="1600" dirty="0"/>
              <a:t> with your </a:t>
            </a:r>
            <a:r>
              <a:rPr lang="en-US" sz="1600"/>
              <a:t>Zebra ID</a:t>
            </a:r>
            <a:endParaRPr lang="en-US" sz="1600" dirty="0"/>
          </a:p>
          <a:p>
            <a:r>
              <a:rPr lang="en-US" sz="1200" dirty="0"/>
              <a:t>Step 1. Request a classic key as a customer</a:t>
            </a:r>
            <a:endParaRPr lang="en-NL" sz="1200" dirty="0"/>
          </a:p>
          <a:p>
            <a:r>
              <a:rPr lang="en-US" sz="1200" dirty="0"/>
              <a:t>Step 2. Approve the key as a reseller</a:t>
            </a:r>
            <a:endParaRPr lang="en-NL" sz="1200" dirty="0"/>
          </a:p>
          <a:p>
            <a:r>
              <a:rPr lang="en-US" sz="1200" dirty="0"/>
              <a:t>Step 3. Register the key</a:t>
            </a:r>
            <a:endParaRPr lang="en-NL" sz="1200" dirty="0"/>
          </a:p>
          <a:p>
            <a:r>
              <a:rPr lang="en-US" sz="1200" dirty="0"/>
              <a:t>Step 4. Revoke the key</a:t>
            </a:r>
            <a:endParaRPr lang="en-NL" sz="1200" dirty="0"/>
          </a:p>
          <a:p>
            <a:pPr marL="0" indent="0">
              <a:buNone/>
            </a:pPr>
            <a:endParaRPr lang="en-NL" sz="1200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3B9C93-EC39-46A1-AC86-EC57D51B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Proxima Nova" panose="02000506030000020004" pitchFamily="50" charset="0"/>
              </a:rPr>
              <a:t>CardStudio</a:t>
            </a:r>
            <a:r>
              <a:rPr lang="en-US" sz="3100" b="1" dirty="0"/>
              <a:t>™</a:t>
            </a:r>
            <a:r>
              <a:rPr lang="en-US" sz="3100" b="1" dirty="0">
                <a:latin typeface="Proxima Nova" panose="02000506030000020004" pitchFamily="50" charset="0"/>
              </a:rPr>
              <a:t> 2.0 License Manager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700" dirty="0">
                <a:latin typeface="Proxima Nova" panose="02000506030000020004" pitchFamily="50" charset="0"/>
              </a:rPr>
              <a:t>Assignments</a:t>
            </a:r>
            <a:endParaRPr lang="en-NL" sz="2700" b="1" dirty="0">
              <a:latin typeface="Proxima Nova Extrabold" panose="02000506030000020004" pitchFamily="50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FBCCF0-9B58-4956-AD94-59E16A69EDF9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1" t="6395" r="21710" b="12047"/>
          <a:stretch/>
        </p:blipFill>
        <p:spPr bwMode="auto">
          <a:xfrm>
            <a:off x="5934457" y="1298448"/>
            <a:ext cx="5419344" cy="46174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94165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CB0"/>
      </a:accent1>
      <a:accent2>
        <a:srgbClr val="00B4B3"/>
      </a:accent2>
      <a:accent3>
        <a:srgbClr val="AEABAB"/>
      </a:accent3>
      <a:accent4>
        <a:srgbClr val="92D050"/>
      </a:accent4>
      <a:accent5>
        <a:srgbClr val="FEE000"/>
      </a:accent5>
      <a:accent6>
        <a:srgbClr val="EB8A00"/>
      </a:accent6>
      <a:hlink>
        <a:srgbClr val="0093D7"/>
      </a:hlink>
      <a:folHlink>
        <a:srgbClr val="7030A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4109</TotalTime>
  <Words>311</Words>
  <Application>Microsoft Office PowerPoint</Application>
  <PresentationFormat>Widescreen</PresentationFormat>
  <Paragraphs>93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Proxima Nova</vt:lpstr>
      <vt:lpstr>Proxima Nova Extrabold</vt:lpstr>
      <vt:lpstr>TitilliumText22L Lt</vt:lpstr>
      <vt:lpstr>Wingdings</vt:lpstr>
      <vt:lpstr>Office Theme</vt:lpstr>
      <vt:lpstr> CardStudio™ 2.0 Training License Manager </vt:lpstr>
      <vt:lpstr>CardStudio™ 2.0 License Manager Index</vt:lpstr>
      <vt:lpstr>CardStudio™ 2.0 License Manager Structure</vt:lpstr>
      <vt:lpstr>CardStudio™ 2.0 License Manager Interface</vt:lpstr>
      <vt:lpstr>CardStudio™ 2.0 License Manager Manage Customers</vt:lpstr>
      <vt:lpstr>CardStudio™ 2.0 License Manager When and how to provide a license key</vt:lpstr>
      <vt:lpstr>CardStudio™ 2.0 License Manager How to disconnect or revoke a license key</vt:lpstr>
      <vt:lpstr>CardStudio™ 2.0 License Manager Assignments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Margriet Spriensma</dc:creator>
  <cp:lastModifiedBy>Margriet Spriensma</cp:lastModifiedBy>
  <cp:revision>6</cp:revision>
  <dcterms:created xsi:type="dcterms:W3CDTF">2017-10-31T09:19:32Z</dcterms:created>
  <dcterms:modified xsi:type="dcterms:W3CDTF">2018-05-28T13:52:37Z</dcterms:modified>
</cp:coreProperties>
</file>